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</p:sldIdLst>
  <p:sldSz cy="5143500" cx="9144000"/>
  <p:notesSz cx="6858000" cy="9144000"/>
  <p:embeddedFontLst>
    <p:embeddedFont>
      <p:font typeface="Ubuntu"/>
      <p:regular r:id="rId27"/>
      <p:bold r:id="rId28"/>
      <p:italic r:id="rId29"/>
      <p:boldItalic r:id="rId30"/>
    </p:embeddedFont>
    <p:embeddedFont>
      <p:font typeface="Capriola"/>
      <p:regular r:id="rId3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font" Target="fonts/Ubuntu-bold.fntdata"/><Relationship Id="rId27" Type="http://schemas.openxmlformats.org/officeDocument/2006/relationships/font" Target="fonts/Ubuntu-regular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font" Target="fonts/Ubuntu-italic.fntdata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font" Target="fonts/Capriola-regular.fntdata"/><Relationship Id="rId30" Type="http://schemas.openxmlformats.org/officeDocument/2006/relationships/font" Target="fonts/Ubuntu-boldItalic.fntdata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" name="Shape 5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Shape 33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5" name="Shape 33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Shape 33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0" name="Shape 34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Shape 34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5" name="Shape 34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Shape 34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Shape 35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Shape 36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1" name="Shape 36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Shape 37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1" name="Shape 37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Shape 37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7" name="Shape 37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82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Shape 38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4" name="Shape 38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Shape 39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1" name="Shape 39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95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Shape 39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7" name="Shape 39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Shape 6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Shape 40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4" name="Shape 40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08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Shape 40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0" name="Shape 41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Shape 41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6" name="Shape 41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Shape 7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Shape 12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hape 26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Shape 26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Shape 30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2" name="Shape 30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Shape 31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2" name="Shape 31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Shape 32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3" name="Shape 32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Shape 32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9" name="Shape 32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type="ctrTitle"/>
          </p:nvPr>
        </p:nvSpPr>
        <p:spPr>
          <a:xfrm>
            <a:off x="311700" y="695625"/>
            <a:ext cx="8520600" cy="1043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3000"/>
              <a:buFont typeface="Capriola"/>
              <a:buNone/>
              <a:defRPr sz="3000">
                <a:solidFill>
                  <a:srgbClr val="0667BB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9pPr>
          </a:lstStyle>
          <a:p/>
        </p:txBody>
      </p:sp>
      <p:sp>
        <p:nvSpPr>
          <p:cNvPr id="11" name="Shape 11"/>
          <p:cNvSpPr txBox="1"/>
          <p:nvPr>
            <p:ph idx="1" type="subTitle"/>
          </p:nvPr>
        </p:nvSpPr>
        <p:spPr>
          <a:xfrm>
            <a:off x="409525" y="22704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Ubuntu"/>
              <a:buNone/>
              <a:defRPr>
                <a:latin typeface="Ubuntu"/>
                <a:ea typeface="Ubuntu"/>
                <a:cs typeface="Ubuntu"/>
                <a:sym typeface="Ubuntu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pic>
        <p:nvPicPr>
          <p:cNvPr id="12" name="Shape 12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0" name="Shape 50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pic>
        <p:nvPicPr>
          <p:cNvPr id="51" name="Shape 51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886250" y="144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3000"/>
              <a:buFont typeface="Capriola"/>
              <a:buNone/>
              <a:defRPr sz="3000">
                <a:solidFill>
                  <a:srgbClr val="0667BB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pic>
        <p:nvPicPr>
          <p:cNvPr id="15" name="Shape 15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/>
          <p:nvPr/>
        </p:nvSpPr>
        <p:spPr>
          <a:xfrm>
            <a:off x="-75" y="0"/>
            <a:ext cx="9144000" cy="954000"/>
          </a:xfrm>
          <a:prstGeom prst="rect">
            <a:avLst/>
          </a:prstGeom>
          <a:solidFill>
            <a:srgbClr val="1297FF">
              <a:alpha val="4654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" name="Shape 18"/>
          <p:cNvSpPr txBox="1"/>
          <p:nvPr>
            <p:ph type="title"/>
          </p:nvPr>
        </p:nvSpPr>
        <p:spPr>
          <a:xfrm>
            <a:off x="311700" y="2715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55498"/>
              </a:buClr>
              <a:buSzPts val="2000"/>
              <a:buFont typeface="Capriola"/>
              <a:buNone/>
              <a:defRPr sz="2000">
                <a:solidFill>
                  <a:srgbClr val="055498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9" name="Shape 1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pic>
        <p:nvPicPr>
          <p:cNvPr id="20" name="Shape 20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/>
          <p:nvPr/>
        </p:nvSpPr>
        <p:spPr>
          <a:xfrm>
            <a:off x="-21675" y="0"/>
            <a:ext cx="9165600" cy="954000"/>
          </a:xfrm>
          <a:prstGeom prst="rect">
            <a:avLst/>
          </a:prstGeom>
          <a:solidFill>
            <a:srgbClr val="1297FF">
              <a:alpha val="4654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" name="Shape 23"/>
          <p:cNvSpPr txBox="1"/>
          <p:nvPr>
            <p:ph type="title"/>
          </p:nvPr>
        </p:nvSpPr>
        <p:spPr>
          <a:xfrm>
            <a:off x="311700" y="2682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55498"/>
              </a:buClr>
              <a:buSzPts val="2000"/>
              <a:buFont typeface="Capriola"/>
              <a:buNone/>
              <a:defRPr sz="2000">
                <a:solidFill>
                  <a:srgbClr val="055498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4" name="Shape 24"/>
          <p:cNvSpPr txBox="1"/>
          <p:nvPr>
            <p:ph idx="1" type="body"/>
          </p:nvPr>
        </p:nvSpPr>
        <p:spPr>
          <a:xfrm>
            <a:off x="159300" y="1017725"/>
            <a:ext cx="42642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25" name="Shape 25"/>
          <p:cNvSpPr txBox="1"/>
          <p:nvPr>
            <p:ph idx="2" type="body"/>
          </p:nvPr>
        </p:nvSpPr>
        <p:spPr>
          <a:xfrm>
            <a:off x="4604550" y="1017725"/>
            <a:ext cx="42642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pic>
        <p:nvPicPr>
          <p:cNvPr id="26" name="Shape 26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pic>
        <p:nvPicPr>
          <p:cNvPr id="29" name="Shape 29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/>
          <p:nvPr/>
        </p:nvSpPr>
        <p:spPr>
          <a:xfrm>
            <a:off x="-300" y="0"/>
            <a:ext cx="9144000" cy="816900"/>
          </a:xfrm>
          <a:prstGeom prst="rect">
            <a:avLst/>
          </a:prstGeom>
          <a:solidFill>
            <a:srgbClr val="0D70BD">
              <a:alpha val="8192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" name="Shape 32"/>
          <p:cNvSpPr txBox="1"/>
          <p:nvPr>
            <p:ph type="title"/>
          </p:nvPr>
        </p:nvSpPr>
        <p:spPr>
          <a:xfrm>
            <a:off x="311700" y="0"/>
            <a:ext cx="6757800" cy="625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3" name="Shape 33"/>
          <p:cNvSpPr txBox="1"/>
          <p:nvPr>
            <p:ph idx="1" type="body"/>
          </p:nvPr>
        </p:nvSpPr>
        <p:spPr>
          <a:xfrm>
            <a:off x="311700" y="1389600"/>
            <a:ext cx="4206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pic>
        <p:nvPicPr>
          <p:cNvPr id="34" name="Shape 34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pic>
        <p:nvPicPr>
          <p:cNvPr id="37" name="Shape 37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rgbClr val="0D70BD">
              <a:alpha val="8192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" name="Shape 40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1" name="Shape 41"/>
          <p:cNvSpPr txBox="1"/>
          <p:nvPr>
            <p:ph idx="1" type="subTitle"/>
          </p:nvPr>
        </p:nvSpPr>
        <p:spPr>
          <a:xfrm>
            <a:off x="265500" y="3184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2" name="Shape 42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3" name="Shape 4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/>
          <p:nvPr/>
        </p:nvSpPr>
        <p:spPr>
          <a:xfrm>
            <a:off x="-25" y="4019025"/>
            <a:ext cx="9144000" cy="1124400"/>
          </a:xfrm>
          <a:prstGeom prst="rect">
            <a:avLst/>
          </a:prstGeom>
          <a:solidFill>
            <a:srgbClr val="0D70BD">
              <a:alpha val="8192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" name="Shape 46"/>
          <p:cNvSpPr txBox="1"/>
          <p:nvPr>
            <p:ph idx="1" type="body"/>
          </p:nvPr>
        </p:nvSpPr>
        <p:spPr>
          <a:xfrm>
            <a:off x="311700" y="4298325"/>
            <a:ext cx="6020400" cy="6051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/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1pPr>
          </a:lstStyle>
          <a:p/>
        </p:txBody>
      </p:sp>
      <p:pic>
        <p:nvPicPr>
          <p:cNvPr id="47" name="Shape 47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886250" y="144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2800"/>
              <a:buFont typeface="Capriola"/>
              <a:buNone/>
              <a:defRPr sz="2800">
                <a:solidFill>
                  <a:srgbClr val="0667BB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Ubuntu"/>
              <a:buChar char="●"/>
              <a:defRPr sz="1800"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○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■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●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○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■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●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○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Ubuntu"/>
              <a:buChar char="■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7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8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9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6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9.jpg"/><Relationship Id="rId4" Type="http://schemas.openxmlformats.org/officeDocument/2006/relationships/image" Target="../media/image25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4.jpg"/><Relationship Id="rId4" Type="http://schemas.openxmlformats.org/officeDocument/2006/relationships/image" Target="../media/image10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0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5.gif"/><Relationship Id="rId4" Type="http://schemas.openxmlformats.org/officeDocument/2006/relationships/image" Target="../media/image13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2.png"/><Relationship Id="rId4" Type="http://schemas.openxmlformats.org/officeDocument/2006/relationships/image" Target="../media/image24.png"/><Relationship Id="rId5" Type="http://schemas.openxmlformats.org/officeDocument/2006/relationships/image" Target="../media/image23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7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1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8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hyperlink" Target="http://drive.google.com/file/d/1XLLk67JYZlnmr_k2sHfxY_BuLGzN-Okx/view" TargetMode="External"/><Relationship Id="rId4" Type="http://schemas.openxmlformats.org/officeDocument/2006/relationships/image" Target="../media/image6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hyperlink" Target="http://drive.google.com/file/d/0B6Nv1SVFZqO8Z1ozMEpLdW9nTEU/view" TargetMode="External"/><Relationship Id="rId4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 txBox="1"/>
          <p:nvPr/>
        </p:nvSpPr>
        <p:spPr>
          <a:xfrm>
            <a:off x="0" y="3402750"/>
            <a:ext cx="9144000" cy="104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5000">
                <a:solidFill>
                  <a:srgbClr val="055498"/>
                </a:solidFill>
                <a:latin typeface="Ubuntu"/>
                <a:ea typeface="Ubuntu"/>
                <a:cs typeface="Ubuntu"/>
                <a:sym typeface="Ubuntu"/>
              </a:rPr>
              <a:t>Humedad</a:t>
            </a:r>
            <a:endParaRPr sz="5000">
              <a:solidFill>
                <a:srgbClr val="055498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58" name="Shape 58"/>
          <p:cNvSpPr/>
          <p:nvPr/>
        </p:nvSpPr>
        <p:spPr>
          <a:xfrm>
            <a:off x="6825" y="0"/>
            <a:ext cx="9144000" cy="1045200"/>
          </a:xfrm>
          <a:prstGeom prst="rect">
            <a:avLst/>
          </a:prstGeom>
          <a:solidFill>
            <a:srgbClr val="0D70BD">
              <a:alpha val="8192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" name="Shape 59"/>
          <p:cNvSpPr txBox="1"/>
          <p:nvPr/>
        </p:nvSpPr>
        <p:spPr>
          <a:xfrm>
            <a:off x="403000" y="6825"/>
            <a:ext cx="6234000" cy="104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0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  <a:t>Clase 4 - Físico Teórico - Experimental</a:t>
            </a:r>
            <a:endParaRPr sz="2000">
              <a:solidFill>
                <a:srgbClr val="FFFFFF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pic>
        <p:nvPicPr>
          <p:cNvPr id="60" name="Shape 60"/>
          <p:cNvPicPr preferRelativeResize="0"/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7782275" y="281761"/>
            <a:ext cx="792469" cy="3612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umedad.png" id="61" name="Shape 6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73913" y="1739288"/>
            <a:ext cx="2596178" cy="1817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" name="Shape 3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97550" y="565913"/>
            <a:ext cx="5348899" cy="40116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2" name="Shape 3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36525" y="613750"/>
            <a:ext cx="5870949" cy="391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7" name="Shape 3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98962" y="529275"/>
            <a:ext cx="5946076" cy="3965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2" name="Shape 3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3875" y="593476"/>
            <a:ext cx="5136200" cy="4108960"/>
          </a:xfrm>
          <a:prstGeom prst="rect">
            <a:avLst/>
          </a:prstGeom>
          <a:noFill/>
          <a:ln>
            <a:noFill/>
          </a:ln>
        </p:spPr>
      </p:pic>
      <p:sp>
        <p:nvSpPr>
          <p:cNvPr id="353" name="Shape 353"/>
          <p:cNvSpPr txBox="1"/>
          <p:nvPr>
            <p:ph type="ctrTitle"/>
          </p:nvPr>
        </p:nvSpPr>
        <p:spPr>
          <a:xfrm>
            <a:off x="217150" y="11500"/>
            <a:ext cx="8520600" cy="104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/>
              <a:t>Sensación térmica</a:t>
            </a:r>
            <a:endParaRPr sz="1800"/>
          </a:p>
        </p:txBody>
      </p:sp>
      <p:grpSp>
        <p:nvGrpSpPr>
          <p:cNvPr id="354" name="Shape 354"/>
          <p:cNvGrpSpPr/>
          <p:nvPr/>
        </p:nvGrpSpPr>
        <p:grpSpPr>
          <a:xfrm>
            <a:off x="5441000" y="1689125"/>
            <a:ext cx="3528975" cy="2190075"/>
            <a:chOff x="5593400" y="1612925"/>
            <a:chExt cx="3528975" cy="2190075"/>
          </a:xfrm>
        </p:grpSpPr>
        <p:sp>
          <p:nvSpPr>
            <p:cNvPr id="355" name="Shape 355"/>
            <p:cNvSpPr txBox="1"/>
            <p:nvPr/>
          </p:nvSpPr>
          <p:spPr>
            <a:xfrm>
              <a:off x="5593400" y="1612925"/>
              <a:ext cx="1719300" cy="445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2000">
                  <a:solidFill>
                    <a:srgbClr val="0B5394"/>
                  </a:solidFill>
                  <a:latin typeface="Ubuntu"/>
                  <a:ea typeface="Ubuntu"/>
                  <a:cs typeface="Ubuntu"/>
                  <a:sym typeface="Ubuntu"/>
                </a:rPr>
                <a:t>Temperatura</a:t>
              </a:r>
              <a:endParaRPr sz="2000">
                <a:solidFill>
                  <a:srgbClr val="0B5394"/>
                </a:solidFill>
                <a:latin typeface="Ubuntu"/>
                <a:ea typeface="Ubuntu"/>
                <a:cs typeface="Ubuntu"/>
                <a:sym typeface="Ubuntu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2000">
                  <a:solidFill>
                    <a:srgbClr val="CC0000"/>
                  </a:solidFill>
                  <a:latin typeface="Ubuntu"/>
                  <a:ea typeface="Ubuntu"/>
                  <a:cs typeface="Ubuntu"/>
                  <a:sym typeface="Ubuntu"/>
                </a:rPr>
                <a:t>20°C</a:t>
              </a:r>
              <a:endParaRPr sz="2000">
                <a:solidFill>
                  <a:srgbClr val="CC0000"/>
                </a:solidFill>
                <a:latin typeface="Ubuntu"/>
                <a:ea typeface="Ubuntu"/>
                <a:cs typeface="Ubuntu"/>
                <a:sym typeface="Ubuntu"/>
              </a:endParaRPr>
            </a:p>
          </p:txBody>
        </p:sp>
        <p:sp>
          <p:nvSpPr>
            <p:cNvPr id="356" name="Shape 356"/>
            <p:cNvSpPr txBox="1"/>
            <p:nvPr/>
          </p:nvSpPr>
          <p:spPr>
            <a:xfrm>
              <a:off x="6714913" y="3126500"/>
              <a:ext cx="1502100" cy="676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3600">
                  <a:solidFill>
                    <a:srgbClr val="CC0000"/>
                  </a:solidFill>
                  <a:latin typeface="Ubuntu"/>
                  <a:ea typeface="Ubuntu"/>
                  <a:cs typeface="Ubuntu"/>
                  <a:sym typeface="Ubuntu"/>
                </a:rPr>
                <a:t>16</a:t>
              </a:r>
              <a:r>
                <a:rPr b="1" lang="es" sz="3600">
                  <a:solidFill>
                    <a:srgbClr val="CC0000"/>
                  </a:solidFill>
                  <a:latin typeface="Ubuntu"/>
                  <a:ea typeface="Ubuntu"/>
                  <a:cs typeface="Ubuntu"/>
                  <a:sym typeface="Ubuntu"/>
                </a:rPr>
                <a:t>°C</a:t>
              </a:r>
              <a:endParaRPr b="1" sz="3600">
                <a:solidFill>
                  <a:srgbClr val="CC0000"/>
                </a:solidFill>
                <a:latin typeface="Ubuntu"/>
                <a:ea typeface="Ubuntu"/>
                <a:cs typeface="Ubuntu"/>
                <a:sym typeface="Ubuntu"/>
              </a:endParaRPr>
            </a:p>
          </p:txBody>
        </p:sp>
        <p:sp>
          <p:nvSpPr>
            <p:cNvPr id="357" name="Shape 357"/>
            <p:cNvSpPr txBox="1"/>
            <p:nvPr/>
          </p:nvSpPr>
          <p:spPr>
            <a:xfrm>
              <a:off x="7403075" y="1612925"/>
              <a:ext cx="1719300" cy="445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2000">
                  <a:solidFill>
                    <a:srgbClr val="0B5394"/>
                  </a:solidFill>
                  <a:latin typeface="Ubuntu"/>
                  <a:ea typeface="Ubuntu"/>
                  <a:cs typeface="Ubuntu"/>
                  <a:sym typeface="Ubuntu"/>
                </a:rPr>
                <a:t>Humedad</a:t>
              </a:r>
              <a:endParaRPr sz="2000">
                <a:solidFill>
                  <a:srgbClr val="0B5394"/>
                </a:solidFill>
                <a:latin typeface="Ubuntu"/>
                <a:ea typeface="Ubuntu"/>
                <a:cs typeface="Ubuntu"/>
                <a:sym typeface="Ubuntu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2000">
                  <a:solidFill>
                    <a:srgbClr val="CC0000"/>
                  </a:solidFill>
                  <a:latin typeface="Ubuntu"/>
                  <a:ea typeface="Ubuntu"/>
                  <a:cs typeface="Ubuntu"/>
                  <a:sym typeface="Ubuntu"/>
                </a:rPr>
                <a:t>5%</a:t>
              </a:r>
              <a:endParaRPr sz="2000">
                <a:solidFill>
                  <a:srgbClr val="CC0000"/>
                </a:solidFill>
                <a:latin typeface="Ubuntu"/>
                <a:ea typeface="Ubuntu"/>
                <a:cs typeface="Ubuntu"/>
                <a:sym typeface="Ubuntu"/>
              </a:endParaRPr>
            </a:p>
          </p:txBody>
        </p:sp>
        <p:sp>
          <p:nvSpPr>
            <p:cNvPr id="358" name="Shape 358"/>
            <p:cNvSpPr/>
            <p:nvPr/>
          </p:nvSpPr>
          <p:spPr>
            <a:xfrm>
              <a:off x="7342975" y="2404400"/>
              <a:ext cx="246000" cy="445200"/>
            </a:xfrm>
            <a:prstGeom prst="downArrow">
              <a:avLst>
                <a:gd fmla="val 50000" name="adj1"/>
                <a:gd fmla="val 50000" name="adj2"/>
              </a:avLst>
            </a:prstGeom>
            <a:solidFill>
              <a:srgbClr val="FF99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3" name="Shape 363"/>
          <p:cNvGrpSpPr/>
          <p:nvPr/>
        </p:nvGrpSpPr>
        <p:grpSpPr>
          <a:xfrm>
            <a:off x="5441000" y="1689125"/>
            <a:ext cx="3528975" cy="2190075"/>
            <a:chOff x="5593400" y="1612925"/>
            <a:chExt cx="3528975" cy="2190075"/>
          </a:xfrm>
        </p:grpSpPr>
        <p:sp>
          <p:nvSpPr>
            <p:cNvPr id="364" name="Shape 364"/>
            <p:cNvSpPr txBox="1"/>
            <p:nvPr/>
          </p:nvSpPr>
          <p:spPr>
            <a:xfrm>
              <a:off x="5593400" y="1612925"/>
              <a:ext cx="1719300" cy="445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2000">
                  <a:solidFill>
                    <a:srgbClr val="0B5394"/>
                  </a:solidFill>
                  <a:latin typeface="Ubuntu"/>
                  <a:ea typeface="Ubuntu"/>
                  <a:cs typeface="Ubuntu"/>
                  <a:sym typeface="Ubuntu"/>
                </a:rPr>
                <a:t>Temperatura</a:t>
              </a:r>
              <a:endParaRPr sz="2000">
                <a:solidFill>
                  <a:srgbClr val="0B5394"/>
                </a:solidFill>
                <a:latin typeface="Ubuntu"/>
                <a:ea typeface="Ubuntu"/>
                <a:cs typeface="Ubuntu"/>
                <a:sym typeface="Ubuntu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2000">
                  <a:solidFill>
                    <a:srgbClr val="CC0000"/>
                  </a:solidFill>
                  <a:latin typeface="Ubuntu"/>
                  <a:ea typeface="Ubuntu"/>
                  <a:cs typeface="Ubuntu"/>
                  <a:sym typeface="Ubuntu"/>
                </a:rPr>
                <a:t>33°C</a:t>
              </a:r>
              <a:endParaRPr sz="2000">
                <a:solidFill>
                  <a:srgbClr val="CC0000"/>
                </a:solidFill>
                <a:latin typeface="Ubuntu"/>
                <a:ea typeface="Ubuntu"/>
                <a:cs typeface="Ubuntu"/>
                <a:sym typeface="Ubuntu"/>
              </a:endParaRPr>
            </a:p>
          </p:txBody>
        </p:sp>
        <p:sp>
          <p:nvSpPr>
            <p:cNvPr id="365" name="Shape 365"/>
            <p:cNvSpPr txBox="1"/>
            <p:nvPr/>
          </p:nvSpPr>
          <p:spPr>
            <a:xfrm>
              <a:off x="6714913" y="3126500"/>
              <a:ext cx="1502100" cy="676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3600">
                  <a:solidFill>
                    <a:srgbClr val="CC0000"/>
                  </a:solidFill>
                  <a:latin typeface="Ubuntu"/>
                  <a:ea typeface="Ubuntu"/>
                  <a:cs typeface="Ubuntu"/>
                  <a:sym typeface="Ubuntu"/>
                </a:rPr>
                <a:t>44°C</a:t>
              </a:r>
              <a:endParaRPr b="1" sz="3600">
                <a:solidFill>
                  <a:srgbClr val="CC0000"/>
                </a:solidFill>
                <a:latin typeface="Ubuntu"/>
                <a:ea typeface="Ubuntu"/>
                <a:cs typeface="Ubuntu"/>
                <a:sym typeface="Ubuntu"/>
              </a:endParaRPr>
            </a:p>
          </p:txBody>
        </p:sp>
        <p:sp>
          <p:nvSpPr>
            <p:cNvPr id="366" name="Shape 366"/>
            <p:cNvSpPr txBox="1"/>
            <p:nvPr/>
          </p:nvSpPr>
          <p:spPr>
            <a:xfrm>
              <a:off x="7403075" y="1612925"/>
              <a:ext cx="1719300" cy="445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2000">
                  <a:solidFill>
                    <a:srgbClr val="0B5394"/>
                  </a:solidFill>
                  <a:latin typeface="Ubuntu"/>
                  <a:ea typeface="Ubuntu"/>
                  <a:cs typeface="Ubuntu"/>
                  <a:sym typeface="Ubuntu"/>
                </a:rPr>
                <a:t>Humedad</a:t>
              </a:r>
              <a:endParaRPr sz="2000">
                <a:solidFill>
                  <a:srgbClr val="0B5394"/>
                </a:solidFill>
                <a:latin typeface="Ubuntu"/>
                <a:ea typeface="Ubuntu"/>
                <a:cs typeface="Ubuntu"/>
                <a:sym typeface="Ubuntu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2000">
                  <a:solidFill>
                    <a:srgbClr val="CC0000"/>
                  </a:solidFill>
                  <a:latin typeface="Ubuntu"/>
                  <a:ea typeface="Ubuntu"/>
                  <a:cs typeface="Ubuntu"/>
                  <a:sym typeface="Ubuntu"/>
                </a:rPr>
                <a:t>80%</a:t>
              </a:r>
              <a:endParaRPr sz="2000">
                <a:solidFill>
                  <a:srgbClr val="CC0000"/>
                </a:solidFill>
                <a:latin typeface="Ubuntu"/>
                <a:ea typeface="Ubuntu"/>
                <a:cs typeface="Ubuntu"/>
                <a:sym typeface="Ubuntu"/>
              </a:endParaRPr>
            </a:p>
          </p:txBody>
        </p:sp>
        <p:sp>
          <p:nvSpPr>
            <p:cNvPr id="367" name="Shape 367"/>
            <p:cNvSpPr/>
            <p:nvPr/>
          </p:nvSpPr>
          <p:spPr>
            <a:xfrm>
              <a:off x="7342975" y="2404400"/>
              <a:ext cx="246000" cy="445200"/>
            </a:xfrm>
            <a:prstGeom prst="downArrow">
              <a:avLst>
                <a:gd fmla="val 50000" name="adj1"/>
                <a:gd fmla="val 50000" name="adj2"/>
              </a:avLst>
            </a:prstGeom>
            <a:solidFill>
              <a:srgbClr val="FF99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id="368" name="Shape 36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3875" y="593475"/>
            <a:ext cx="5136200" cy="4108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Shape 373"/>
          <p:cNvSpPr txBox="1"/>
          <p:nvPr>
            <p:ph idx="1" type="body"/>
          </p:nvPr>
        </p:nvSpPr>
        <p:spPr>
          <a:xfrm>
            <a:off x="311700" y="4298325"/>
            <a:ext cx="60204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Punto de Rocío</a:t>
            </a:r>
            <a:endParaRPr/>
          </a:p>
        </p:txBody>
      </p:sp>
      <p:pic>
        <p:nvPicPr>
          <p:cNvPr id="374" name="Shape 37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14500" y="255925"/>
            <a:ext cx="5715000" cy="3457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igrossssss.jpg" id="379" name="Shape 37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98975" y="872250"/>
            <a:ext cx="2185407" cy="2478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0" name="Shape 38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42775" y="683300"/>
            <a:ext cx="2336662" cy="2856450"/>
          </a:xfrm>
          <a:prstGeom prst="rect">
            <a:avLst/>
          </a:prstGeom>
          <a:noFill/>
          <a:ln>
            <a:noFill/>
          </a:ln>
        </p:spPr>
      </p:pic>
      <p:sp>
        <p:nvSpPr>
          <p:cNvPr id="381" name="Shape 381"/>
          <p:cNvSpPr txBox="1"/>
          <p:nvPr>
            <p:ph idx="1" type="body"/>
          </p:nvPr>
        </p:nvSpPr>
        <p:spPr>
          <a:xfrm>
            <a:off x="311700" y="4298325"/>
            <a:ext cx="60204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Leonardo Da Vinci (1480)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orace Benedict de Saussure.jpg" id="386" name="Shape 38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56063" y="432802"/>
            <a:ext cx="2363325" cy="31511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igro.jpg" id="387" name="Shape 38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33800" y="432800"/>
            <a:ext cx="1816332" cy="3151100"/>
          </a:xfrm>
          <a:prstGeom prst="rect">
            <a:avLst/>
          </a:prstGeom>
          <a:noFill/>
          <a:ln>
            <a:noFill/>
          </a:ln>
        </p:spPr>
      </p:pic>
      <p:sp>
        <p:nvSpPr>
          <p:cNvPr id="388" name="Shape 388"/>
          <p:cNvSpPr txBox="1"/>
          <p:nvPr>
            <p:ph idx="1" type="body"/>
          </p:nvPr>
        </p:nvSpPr>
        <p:spPr>
          <a:xfrm>
            <a:off x="311700" y="4298325"/>
            <a:ext cx="60204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s"/>
              <a:t>Horace - Bénédict de Saussure (1783)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Shape 393"/>
          <p:cNvSpPr txBox="1"/>
          <p:nvPr>
            <p:ph type="title"/>
          </p:nvPr>
        </p:nvSpPr>
        <p:spPr>
          <a:xfrm>
            <a:off x="311700" y="2715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Materiales </a:t>
            </a:r>
            <a:r>
              <a:rPr lang="es"/>
              <a:t>higroscópicos</a:t>
            </a:r>
            <a:endParaRPr/>
          </a:p>
        </p:txBody>
      </p:sp>
      <p:pic>
        <p:nvPicPr>
          <p:cNvPr id="394" name="Shape 39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52150" y="1064425"/>
            <a:ext cx="3245444" cy="38212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98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60973_james_hutton_sm.gif" id="399" name="Shape 39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43063" y="547238"/>
            <a:ext cx="2524125" cy="304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sicro.JPG" id="400" name="Shape 40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14250" y="707562"/>
            <a:ext cx="2122249" cy="2727376"/>
          </a:xfrm>
          <a:prstGeom prst="rect">
            <a:avLst/>
          </a:prstGeom>
          <a:noFill/>
          <a:ln>
            <a:noFill/>
          </a:ln>
        </p:spPr>
      </p:pic>
      <p:sp>
        <p:nvSpPr>
          <p:cNvPr id="401" name="Shape 401"/>
          <p:cNvSpPr txBox="1"/>
          <p:nvPr>
            <p:ph idx="1" type="body"/>
          </p:nvPr>
        </p:nvSpPr>
        <p:spPr>
          <a:xfrm>
            <a:off x="311700" y="4298325"/>
            <a:ext cx="60204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James Hutton (1790)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/>
          <p:nvPr>
            <p:ph type="title"/>
          </p:nvPr>
        </p:nvSpPr>
        <p:spPr>
          <a:xfrm>
            <a:off x="311700" y="2715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Estados del agua en la atmósfera</a:t>
            </a:r>
            <a:endParaRPr/>
          </a:p>
        </p:txBody>
      </p:sp>
      <p:pic>
        <p:nvPicPr>
          <p:cNvPr id="67" name="Shape 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0425" y="1539750"/>
            <a:ext cx="2199124" cy="2290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Shape 6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09199" y="1502888"/>
            <a:ext cx="2199124" cy="2290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Shape 6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875183" y="1678210"/>
            <a:ext cx="1716063" cy="1787075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Shape 70"/>
          <p:cNvSpPr txBox="1"/>
          <p:nvPr/>
        </p:nvSpPr>
        <p:spPr>
          <a:xfrm>
            <a:off x="484975" y="3734250"/>
            <a:ext cx="2022000" cy="45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latin typeface="Ubuntu"/>
                <a:ea typeface="Ubuntu"/>
                <a:cs typeface="Ubuntu"/>
                <a:sym typeface="Ubuntu"/>
              </a:rPr>
              <a:t>Solido</a:t>
            </a:r>
            <a:endParaRPr sz="1800"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71" name="Shape 71"/>
          <p:cNvSpPr txBox="1"/>
          <p:nvPr/>
        </p:nvSpPr>
        <p:spPr>
          <a:xfrm>
            <a:off x="3622825" y="3734250"/>
            <a:ext cx="2022000" cy="45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latin typeface="Ubuntu"/>
                <a:ea typeface="Ubuntu"/>
                <a:cs typeface="Ubuntu"/>
                <a:sym typeface="Ubuntu"/>
              </a:rPr>
              <a:t>Gaseoso</a:t>
            </a:r>
            <a:endParaRPr sz="1800"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72" name="Shape 72"/>
          <p:cNvSpPr txBox="1"/>
          <p:nvPr/>
        </p:nvSpPr>
        <p:spPr>
          <a:xfrm>
            <a:off x="6815325" y="3734250"/>
            <a:ext cx="2022000" cy="45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latin typeface="Ubuntu"/>
                <a:ea typeface="Ubuntu"/>
                <a:cs typeface="Ubuntu"/>
                <a:sym typeface="Ubuntu"/>
              </a:rPr>
              <a:t>Liquido</a:t>
            </a:r>
            <a:endParaRPr sz="1800">
              <a:latin typeface="Ubuntu"/>
              <a:ea typeface="Ubuntu"/>
              <a:cs typeface="Ubuntu"/>
              <a:sym typeface="Ubuntu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Shape 406"/>
          <p:cNvSpPr txBox="1"/>
          <p:nvPr>
            <p:ph type="title"/>
          </p:nvPr>
        </p:nvSpPr>
        <p:spPr>
          <a:xfrm>
            <a:off x="311700" y="2715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Psicrómetro</a:t>
            </a:r>
            <a:endParaRPr/>
          </a:p>
        </p:txBody>
      </p:sp>
      <p:pic>
        <p:nvPicPr>
          <p:cNvPr id="407" name="Shape 40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70363" y="844225"/>
            <a:ext cx="2803276" cy="4146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Shape 412"/>
          <p:cNvSpPr txBox="1"/>
          <p:nvPr>
            <p:ph type="title"/>
          </p:nvPr>
        </p:nvSpPr>
        <p:spPr>
          <a:xfrm>
            <a:off x="311700" y="2715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Carta Psicrométrica</a:t>
            </a:r>
            <a:endParaRPr/>
          </a:p>
        </p:txBody>
      </p:sp>
      <p:pic>
        <p:nvPicPr>
          <p:cNvPr id="413" name="Shape 4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1688" y="962475"/>
            <a:ext cx="6280623" cy="39944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17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Shape 418"/>
          <p:cNvSpPr txBox="1"/>
          <p:nvPr/>
        </p:nvSpPr>
        <p:spPr>
          <a:xfrm>
            <a:off x="0" y="3241775"/>
            <a:ext cx="4576500" cy="104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3200">
                <a:solidFill>
                  <a:srgbClr val="055498"/>
                </a:solidFill>
                <a:latin typeface="Ubuntu"/>
                <a:ea typeface="Ubuntu"/>
                <a:cs typeface="Ubuntu"/>
                <a:sym typeface="Ubuntu"/>
              </a:rPr>
              <a:t>Humedad</a:t>
            </a:r>
            <a:endParaRPr sz="3200">
              <a:solidFill>
                <a:srgbClr val="055498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419" name="Shape 419"/>
          <p:cNvSpPr txBox="1"/>
          <p:nvPr/>
        </p:nvSpPr>
        <p:spPr>
          <a:xfrm>
            <a:off x="4760950" y="149125"/>
            <a:ext cx="2629800" cy="104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0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  <a:t>Clase 4</a:t>
            </a:r>
            <a:endParaRPr sz="2000">
              <a:solidFill>
                <a:srgbClr val="FFFFFF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pic>
        <p:nvPicPr>
          <p:cNvPr id="420" name="Shape 420"/>
          <p:cNvPicPr preferRelativeResize="0"/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7966700" y="4542986"/>
            <a:ext cx="792469" cy="3612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umedad.png" id="421" name="Shape 4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40288" y="1424463"/>
            <a:ext cx="2596178" cy="1817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 txBox="1"/>
          <p:nvPr>
            <p:ph type="title"/>
          </p:nvPr>
        </p:nvSpPr>
        <p:spPr>
          <a:xfrm>
            <a:off x="311700" y="2715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Humedad atmosférica</a:t>
            </a:r>
            <a:endParaRPr/>
          </a:p>
        </p:txBody>
      </p:sp>
      <p:grpSp>
        <p:nvGrpSpPr>
          <p:cNvPr id="78" name="Shape 78"/>
          <p:cNvGrpSpPr/>
          <p:nvPr/>
        </p:nvGrpSpPr>
        <p:grpSpPr>
          <a:xfrm>
            <a:off x="2693470" y="1597005"/>
            <a:ext cx="3757052" cy="2801872"/>
            <a:chOff x="2175650" y="831575"/>
            <a:chExt cx="4710447" cy="3512878"/>
          </a:xfrm>
        </p:grpSpPr>
        <p:pic>
          <p:nvPicPr>
            <p:cNvPr descr="Untitled-1-12.png" id="79" name="Shape 79"/>
            <p:cNvPicPr preferRelativeResize="0"/>
            <p:nvPr/>
          </p:nvPicPr>
          <p:blipFill rotWithShape="1">
            <a:blip r:embed="rId3">
              <a:alphaModFix/>
            </a:blip>
            <a:srcRect b="25371" l="13060" r="15956" t="21692"/>
            <a:stretch/>
          </p:blipFill>
          <p:spPr>
            <a:xfrm>
              <a:off x="2175650" y="831575"/>
              <a:ext cx="4710447" cy="351287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0" name="Shape 80"/>
            <p:cNvSpPr/>
            <p:nvPr/>
          </p:nvSpPr>
          <p:spPr>
            <a:xfrm>
              <a:off x="2666562" y="3456692"/>
              <a:ext cx="357300" cy="357300"/>
            </a:xfrm>
            <a:prstGeom prst="ellipse">
              <a:avLst/>
            </a:prstGeom>
            <a:solidFill>
              <a:srgbClr val="0B539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" name="Shape 81"/>
            <p:cNvSpPr/>
            <p:nvPr/>
          </p:nvSpPr>
          <p:spPr>
            <a:xfrm>
              <a:off x="2792208" y="2290812"/>
              <a:ext cx="357300" cy="357300"/>
            </a:xfrm>
            <a:prstGeom prst="ellipse">
              <a:avLst/>
            </a:prstGeom>
            <a:solidFill>
              <a:srgbClr val="0B539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" name="Shape 82"/>
            <p:cNvSpPr/>
            <p:nvPr/>
          </p:nvSpPr>
          <p:spPr>
            <a:xfrm>
              <a:off x="2666562" y="2798734"/>
              <a:ext cx="357300" cy="357300"/>
            </a:xfrm>
            <a:prstGeom prst="ellipse">
              <a:avLst/>
            </a:prstGeom>
            <a:solidFill>
              <a:srgbClr val="0B539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" name="Shape 83"/>
            <p:cNvSpPr/>
            <p:nvPr/>
          </p:nvSpPr>
          <p:spPr>
            <a:xfrm>
              <a:off x="2309409" y="3081298"/>
              <a:ext cx="357300" cy="357300"/>
            </a:xfrm>
            <a:prstGeom prst="ellipse">
              <a:avLst/>
            </a:prstGeom>
            <a:solidFill>
              <a:srgbClr val="0B539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" name="Shape 84"/>
            <p:cNvSpPr/>
            <p:nvPr/>
          </p:nvSpPr>
          <p:spPr>
            <a:xfrm>
              <a:off x="3052541" y="2647966"/>
              <a:ext cx="357300" cy="357300"/>
            </a:xfrm>
            <a:prstGeom prst="ellipse">
              <a:avLst/>
            </a:prstGeom>
            <a:solidFill>
              <a:srgbClr val="0B539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" name="Shape 85"/>
            <p:cNvSpPr/>
            <p:nvPr/>
          </p:nvSpPr>
          <p:spPr>
            <a:xfrm>
              <a:off x="3052541" y="3155888"/>
              <a:ext cx="357300" cy="357300"/>
            </a:xfrm>
            <a:prstGeom prst="ellipse">
              <a:avLst/>
            </a:prstGeom>
            <a:solidFill>
              <a:srgbClr val="0B539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" name="Shape 86"/>
            <p:cNvSpPr/>
            <p:nvPr/>
          </p:nvSpPr>
          <p:spPr>
            <a:xfrm>
              <a:off x="3438520" y="2953452"/>
              <a:ext cx="357300" cy="357300"/>
            </a:xfrm>
            <a:prstGeom prst="ellipse">
              <a:avLst/>
            </a:prstGeom>
            <a:solidFill>
              <a:srgbClr val="0B539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" name="Shape 87"/>
            <p:cNvSpPr/>
            <p:nvPr/>
          </p:nvSpPr>
          <p:spPr>
            <a:xfrm>
              <a:off x="3438520" y="3456692"/>
              <a:ext cx="357300" cy="357300"/>
            </a:xfrm>
            <a:prstGeom prst="ellipse">
              <a:avLst/>
            </a:prstGeom>
            <a:solidFill>
              <a:srgbClr val="0B539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" name="Shape 88"/>
            <p:cNvSpPr/>
            <p:nvPr/>
          </p:nvSpPr>
          <p:spPr>
            <a:xfrm>
              <a:off x="3052541" y="3733148"/>
              <a:ext cx="357300" cy="357300"/>
            </a:xfrm>
            <a:prstGeom prst="ellipse">
              <a:avLst/>
            </a:prstGeom>
            <a:solidFill>
              <a:srgbClr val="0B539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" name="Shape 89"/>
            <p:cNvSpPr/>
            <p:nvPr/>
          </p:nvSpPr>
          <p:spPr>
            <a:xfrm>
              <a:off x="3624914" y="2500170"/>
              <a:ext cx="357300" cy="357300"/>
            </a:xfrm>
            <a:prstGeom prst="ellipse">
              <a:avLst/>
            </a:prstGeom>
            <a:solidFill>
              <a:srgbClr val="0B539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" name="Shape 90"/>
            <p:cNvSpPr/>
            <p:nvPr/>
          </p:nvSpPr>
          <p:spPr>
            <a:xfrm>
              <a:off x="3824499" y="3244077"/>
              <a:ext cx="357300" cy="357300"/>
            </a:xfrm>
            <a:prstGeom prst="ellipse">
              <a:avLst/>
            </a:prstGeom>
            <a:solidFill>
              <a:srgbClr val="0B539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" name="Shape 91"/>
            <p:cNvSpPr/>
            <p:nvPr/>
          </p:nvSpPr>
          <p:spPr>
            <a:xfrm>
              <a:off x="3824499" y="3733148"/>
              <a:ext cx="357300" cy="357300"/>
            </a:xfrm>
            <a:prstGeom prst="ellipse">
              <a:avLst/>
            </a:prstGeom>
            <a:solidFill>
              <a:srgbClr val="0B539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" name="Shape 92"/>
            <p:cNvSpPr/>
            <p:nvPr/>
          </p:nvSpPr>
          <p:spPr>
            <a:xfrm>
              <a:off x="3300740" y="2214634"/>
              <a:ext cx="357300" cy="357300"/>
            </a:xfrm>
            <a:prstGeom prst="ellipse">
              <a:avLst/>
            </a:prstGeom>
            <a:solidFill>
              <a:srgbClr val="0B539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" name="Shape 93"/>
            <p:cNvSpPr/>
            <p:nvPr/>
          </p:nvSpPr>
          <p:spPr>
            <a:xfrm>
              <a:off x="3352285" y="1781302"/>
              <a:ext cx="357300" cy="357300"/>
            </a:xfrm>
            <a:prstGeom prst="ellipse">
              <a:avLst/>
            </a:prstGeom>
            <a:solidFill>
              <a:srgbClr val="0B539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" name="Shape 94"/>
            <p:cNvSpPr/>
            <p:nvPr/>
          </p:nvSpPr>
          <p:spPr>
            <a:xfrm>
              <a:off x="3526587" y="1417125"/>
              <a:ext cx="357300" cy="357300"/>
            </a:xfrm>
            <a:prstGeom prst="ellipse">
              <a:avLst/>
            </a:prstGeom>
            <a:solidFill>
              <a:srgbClr val="0B539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" name="Shape 95"/>
            <p:cNvSpPr/>
            <p:nvPr/>
          </p:nvSpPr>
          <p:spPr>
            <a:xfrm>
              <a:off x="3795673" y="1857481"/>
              <a:ext cx="357300" cy="357300"/>
            </a:xfrm>
            <a:prstGeom prst="ellipse">
              <a:avLst/>
            </a:prstGeom>
            <a:solidFill>
              <a:srgbClr val="0B539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" name="Shape 96"/>
            <p:cNvSpPr/>
            <p:nvPr/>
          </p:nvSpPr>
          <p:spPr>
            <a:xfrm>
              <a:off x="3982067" y="2857323"/>
              <a:ext cx="357300" cy="357300"/>
            </a:xfrm>
            <a:prstGeom prst="ellipse">
              <a:avLst/>
            </a:prstGeom>
            <a:solidFill>
              <a:srgbClr val="0B539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" name="Shape 97"/>
            <p:cNvSpPr/>
            <p:nvPr/>
          </p:nvSpPr>
          <p:spPr>
            <a:xfrm>
              <a:off x="3982067" y="2284379"/>
              <a:ext cx="357300" cy="357300"/>
            </a:xfrm>
            <a:prstGeom prst="ellipse">
              <a:avLst/>
            </a:prstGeom>
            <a:solidFill>
              <a:srgbClr val="0B539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" name="Shape 98"/>
            <p:cNvSpPr/>
            <p:nvPr/>
          </p:nvSpPr>
          <p:spPr>
            <a:xfrm>
              <a:off x="3982067" y="1310818"/>
              <a:ext cx="357300" cy="357300"/>
            </a:xfrm>
            <a:prstGeom prst="ellipse">
              <a:avLst/>
            </a:prstGeom>
            <a:solidFill>
              <a:srgbClr val="0B539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" name="Shape 99"/>
            <p:cNvSpPr/>
            <p:nvPr/>
          </p:nvSpPr>
          <p:spPr>
            <a:xfrm>
              <a:off x="4210478" y="1700910"/>
              <a:ext cx="357300" cy="357300"/>
            </a:xfrm>
            <a:prstGeom prst="ellipse">
              <a:avLst/>
            </a:prstGeom>
            <a:solidFill>
              <a:srgbClr val="0B539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" name="Shape 100"/>
            <p:cNvSpPr/>
            <p:nvPr/>
          </p:nvSpPr>
          <p:spPr>
            <a:xfrm>
              <a:off x="4767624" y="2531846"/>
              <a:ext cx="357300" cy="357300"/>
            </a:xfrm>
            <a:prstGeom prst="ellipse">
              <a:avLst/>
            </a:prstGeom>
            <a:solidFill>
              <a:srgbClr val="0B539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" name="Shape 101"/>
            <p:cNvSpPr/>
            <p:nvPr/>
          </p:nvSpPr>
          <p:spPr>
            <a:xfrm>
              <a:off x="4457619" y="2110240"/>
              <a:ext cx="357300" cy="357300"/>
            </a:xfrm>
            <a:prstGeom prst="ellipse">
              <a:avLst/>
            </a:prstGeom>
            <a:solidFill>
              <a:srgbClr val="0B539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" name="Shape 102"/>
            <p:cNvSpPr/>
            <p:nvPr/>
          </p:nvSpPr>
          <p:spPr>
            <a:xfrm>
              <a:off x="4811515" y="2984884"/>
              <a:ext cx="357300" cy="357300"/>
            </a:xfrm>
            <a:prstGeom prst="ellipse">
              <a:avLst/>
            </a:prstGeom>
            <a:solidFill>
              <a:srgbClr val="0B539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" name="Shape 103"/>
            <p:cNvSpPr/>
            <p:nvPr/>
          </p:nvSpPr>
          <p:spPr>
            <a:xfrm>
              <a:off x="4722797" y="3482749"/>
              <a:ext cx="357300" cy="357300"/>
            </a:xfrm>
            <a:prstGeom prst="ellipse">
              <a:avLst/>
            </a:prstGeom>
            <a:solidFill>
              <a:srgbClr val="0B539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" name="Shape 104"/>
            <p:cNvSpPr/>
            <p:nvPr/>
          </p:nvSpPr>
          <p:spPr>
            <a:xfrm>
              <a:off x="4479890" y="3830254"/>
              <a:ext cx="357300" cy="357300"/>
            </a:xfrm>
            <a:prstGeom prst="ellipse">
              <a:avLst/>
            </a:prstGeom>
            <a:solidFill>
              <a:srgbClr val="0B539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" name="Shape 105"/>
            <p:cNvSpPr/>
            <p:nvPr/>
          </p:nvSpPr>
          <p:spPr>
            <a:xfrm>
              <a:off x="4210478" y="3451317"/>
              <a:ext cx="357300" cy="357300"/>
            </a:xfrm>
            <a:prstGeom prst="ellipse">
              <a:avLst/>
            </a:prstGeom>
            <a:solidFill>
              <a:srgbClr val="0B539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" name="Shape 106"/>
            <p:cNvSpPr/>
            <p:nvPr/>
          </p:nvSpPr>
          <p:spPr>
            <a:xfrm>
              <a:off x="4401392" y="3077593"/>
              <a:ext cx="357300" cy="357300"/>
            </a:xfrm>
            <a:prstGeom prst="ellipse">
              <a:avLst/>
            </a:prstGeom>
            <a:solidFill>
              <a:srgbClr val="0B539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" name="Shape 107"/>
            <p:cNvSpPr/>
            <p:nvPr/>
          </p:nvSpPr>
          <p:spPr>
            <a:xfrm>
              <a:off x="4374825" y="2606640"/>
              <a:ext cx="357300" cy="357300"/>
            </a:xfrm>
            <a:prstGeom prst="ellipse">
              <a:avLst/>
            </a:prstGeom>
            <a:solidFill>
              <a:srgbClr val="0B539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8" name="Shape 108"/>
            <p:cNvSpPr/>
            <p:nvPr/>
          </p:nvSpPr>
          <p:spPr>
            <a:xfrm>
              <a:off x="4339220" y="992100"/>
              <a:ext cx="357300" cy="357300"/>
            </a:xfrm>
            <a:prstGeom prst="ellipse">
              <a:avLst/>
            </a:prstGeom>
            <a:solidFill>
              <a:srgbClr val="0B539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9" name="Shape 109"/>
            <p:cNvSpPr/>
            <p:nvPr/>
          </p:nvSpPr>
          <p:spPr>
            <a:xfrm>
              <a:off x="4767624" y="1066873"/>
              <a:ext cx="357300" cy="357300"/>
            </a:xfrm>
            <a:prstGeom prst="ellipse">
              <a:avLst/>
            </a:prstGeom>
            <a:solidFill>
              <a:srgbClr val="0B539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0" name="Shape 110"/>
            <p:cNvSpPr/>
            <p:nvPr/>
          </p:nvSpPr>
          <p:spPr>
            <a:xfrm>
              <a:off x="4567631" y="1414438"/>
              <a:ext cx="357300" cy="357300"/>
            </a:xfrm>
            <a:prstGeom prst="ellipse">
              <a:avLst/>
            </a:prstGeom>
            <a:solidFill>
              <a:srgbClr val="0B539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" name="Shape 111"/>
            <p:cNvSpPr/>
            <p:nvPr/>
          </p:nvSpPr>
          <p:spPr>
            <a:xfrm>
              <a:off x="4820716" y="1888913"/>
              <a:ext cx="357300" cy="357300"/>
            </a:xfrm>
            <a:prstGeom prst="ellipse">
              <a:avLst/>
            </a:prstGeom>
            <a:solidFill>
              <a:srgbClr val="0B539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2" name="Shape 112"/>
            <p:cNvSpPr/>
            <p:nvPr/>
          </p:nvSpPr>
          <p:spPr>
            <a:xfrm>
              <a:off x="5068671" y="1414438"/>
              <a:ext cx="357300" cy="357300"/>
            </a:xfrm>
            <a:prstGeom prst="ellipse">
              <a:avLst/>
            </a:prstGeom>
            <a:solidFill>
              <a:srgbClr val="0B539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" name="Shape 113"/>
            <p:cNvSpPr/>
            <p:nvPr/>
          </p:nvSpPr>
          <p:spPr>
            <a:xfrm>
              <a:off x="5266669" y="1888913"/>
              <a:ext cx="357300" cy="357300"/>
            </a:xfrm>
            <a:prstGeom prst="ellipse">
              <a:avLst/>
            </a:prstGeom>
            <a:solidFill>
              <a:srgbClr val="0B539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4" name="Shape 114"/>
            <p:cNvSpPr/>
            <p:nvPr/>
          </p:nvSpPr>
          <p:spPr>
            <a:xfrm>
              <a:off x="5124777" y="2300503"/>
              <a:ext cx="357300" cy="357300"/>
            </a:xfrm>
            <a:prstGeom prst="ellipse">
              <a:avLst/>
            </a:prstGeom>
            <a:solidFill>
              <a:srgbClr val="0B539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5" name="Shape 115"/>
            <p:cNvSpPr/>
            <p:nvPr/>
          </p:nvSpPr>
          <p:spPr>
            <a:xfrm>
              <a:off x="5553181" y="2246066"/>
              <a:ext cx="357300" cy="357300"/>
            </a:xfrm>
            <a:prstGeom prst="ellipse">
              <a:avLst/>
            </a:prstGeom>
            <a:solidFill>
              <a:srgbClr val="0B539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6" name="Shape 116"/>
            <p:cNvSpPr/>
            <p:nvPr/>
          </p:nvSpPr>
          <p:spPr>
            <a:xfrm>
              <a:off x="5206696" y="3323329"/>
              <a:ext cx="357300" cy="357300"/>
            </a:xfrm>
            <a:prstGeom prst="ellipse">
              <a:avLst/>
            </a:prstGeom>
            <a:solidFill>
              <a:srgbClr val="0B539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7" name="Shape 117"/>
            <p:cNvSpPr/>
            <p:nvPr/>
          </p:nvSpPr>
          <p:spPr>
            <a:xfrm>
              <a:off x="5144483" y="3801468"/>
              <a:ext cx="357300" cy="357300"/>
            </a:xfrm>
            <a:prstGeom prst="ellipse">
              <a:avLst/>
            </a:prstGeom>
            <a:solidFill>
              <a:srgbClr val="0B539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8" name="Shape 118"/>
            <p:cNvSpPr/>
            <p:nvPr/>
          </p:nvSpPr>
          <p:spPr>
            <a:xfrm>
              <a:off x="5216284" y="2845190"/>
              <a:ext cx="357300" cy="357300"/>
            </a:xfrm>
            <a:prstGeom prst="ellipse">
              <a:avLst/>
            </a:prstGeom>
            <a:solidFill>
              <a:srgbClr val="0B539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9" name="Shape 119"/>
            <p:cNvSpPr/>
            <p:nvPr/>
          </p:nvSpPr>
          <p:spPr>
            <a:xfrm>
              <a:off x="5630296" y="2679398"/>
              <a:ext cx="357300" cy="357300"/>
            </a:xfrm>
            <a:prstGeom prst="ellipse">
              <a:avLst/>
            </a:prstGeom>
            <a:solidFill>
              <a:srgbClr val="0B539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0" name="Shape 120"/>
            <p:cNvSpPr/>
            <p:nvPr/>
          </p:nvSpPr>
          <p:spPr>
            <a:xfrm>
              <a:off x="6025884" y="2531602"/>
              <a:ext cx="357300" cy="357300"/>
            </a:xfrm>
            <a:prstGeom prst="ellipse">
              <a:avLst/>
            </a:prstGeom>
            <a:solidFill>
              <a:srgbClr val="0B539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1" name="Shape 121"/>
            <p:cNvSpPr/>
            <p:nvPr/>
          </p:nvSpPr>
          <p:spPr>
            <a:xfrm>
              <a:off x="6193711" y="2984884"/>
              <a:ext cx="357300" cy="357300"/>
            </a:xfrm>
            <a:prstGeom prst="ellipse">
              <a:avLst/>
            </a:prstGeom>
            <a:solidFill>
              <a:srgbClr val="0B539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2" name="Shape 122"/>
            <p:cNvSpPr/>
            <p:nvPr/>
          </p:nvSpPr>
          <p:spPr>
            <a:xfrm>
              <a:off x="5630296" y="3112730"/>
              <a:ext cx="357300" cy="357300"/>
            </a:xfrm>
            <a:prstGeom prst="ellipse">
              <a:avLst/>
            </a:prstGeom>
            <a:solidFill>
              <a:srgbClr val="0B539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3" name="Shape 123"/>
            <p:cNvSpPr/>
            <p:nvPr/>
          </p:nvSpPr>
          <p:spPr>
            <a:xfrm>
              <a:off x="5630296" y="3632663"/>
              <a:ext cx="357300" cy="357300"/>
            </a:xfrm>
            <a:prstGeom prst="ellipse">
              <a:avLst/>
            </a:prstGeom>
            <a:solidFill>
              <a:srgbClr val="0B539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4" name="Shape 124"/>
            <p:cNvSpPr/>
            <p:nvPr/>
          </p:nvSpPr>
          <p:spPr>
            <a:xfrm>
              <a:off x="6063097" y="3438166"/>
              <a:ext cx="357300" cy="357300"/>
            </a:xfrm>
            <a:prstGeom prst="ellipse">
              <a:avLst/>
            </a:prstGeom>
            <a:solidFill>
              <a:srgbClr val="0B539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 txBox="1"/>
          <p:nvPr>
            <p:ph type="title"/>
          </p:nvPr>
        </p:nvSpPr>
        <p:spPr>
          <a:xfrm>
            <a:off x="311700" y="2715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Humedad absoluta</a:t>
            </a:r>
            <a:endParaRPr/>
          </a:p>
        </p:txBody>
      </p:sp>
      <p:sp>
        <p:nvSpPr>
          <p:cNvPr id="130" name="Shape 130"/>
          <p:cNvSpPr txBox="1"/>
          <p:nvPr/>
        </p:nvSpPr>
        <p:spPr>
          <a:xfrm>
            <a:off x="0" y="4109525"/>
            <a:ext cx="9144000" cy="7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2000">
                <a:latin typeface="Ubuntu"/>
                <a:ea typeface="Ubuntu"/>
                <a:cs typeface="Ubuntu"/>
                <a:sym typeface="Ubuntu"/>
              </a:rPr>
              <a:t>Se expresa en: </a:t>
            </a:r>
            <a:endParaRPr sz="2000"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2000">
                <a:latin typeface="Ubuntu"/>
                <a:ea typeface="Ubuntu"/>
                <a:cs typeface="Ubuntu"/>
                <a:sym typeface="Ubuntu"/>
              </a:rPr>
              <a:t>gramos de vapor por metro cúbico de aire</a:t>
            </a:r>
            <a:endParaRPr sz="2000">
              <a:latin typeface="Ubuntu"/>
              <a:ea typeface="Ubuntu"/>
              <a:cs typeface="Ubuntu"/>
              <a:sym typeface="Ubuntu"/>
            </a:endParaRPr>
          </a:p>
        </p:txBody>
      </p:sp>
      <p:grpSp>
        <p:nvGrpSpPr>
          <p:cNvPr id="131" name="Shape 131"/>
          <p:cNvGrpSpPr/>
          <p:nvPr/>
        </p:nvGrpSpPr>
        <p:grpSpPr>
          <a:xfrm>
            <a:off x="1685723" y="1621475"/>
            <a:ext cx="2321107" cy="2043300"/>
            <a:chOff x="746973" y="1400175"/>
            <a:chExt cx="2321107" cy="2043300"/>
          </a:xfrm>
        </p:grpSpPr>
        <p:sp>
          <p:nvSpPr>
            <p:cNvPr id="132" name="Shape 132"/>
            <p:cNvSpPr/>
            <p:nvPr/>
          </p:nvSpPr>
          <p:spPr>
            <a:xfrm>
              <a:off x="746981" y="1400175"/>
              <a:ext cx="2321100" cy="2043300"/>
            </a:xfrm>
            <a:prstGeom prst="cube">
              <a:avLst>
                <a:gd fmla="val 25000" name="adj"/>
              </a:avLst>
            </a:prstGeom>
            <a:solidFill>
              <a:srgbClr val="CFE2F3"/>
            </a:solidFill>
            <a:ln cap="flat" cmpd="sng" w="19050">
              <a:solidFill>
                <a:srgbClr val="0B539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3" name="Shape 133"/>
            <p:cNvSpPr/>
            <p:nvPr/>
          </p:nvSpPr>
          <p:spPr>
            <a:xfrm>
              <a:off x="746974" y="2379793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4" name="Shape 134"/>
            <p:cNvSpPr/>
            <p:nvPr/>
          </p:nvSpPr>
          <p:spPr>
            <a:xfrm>
              <a:off x="746973" y="2583480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5" name="Shape 135"/>
            <p:cNvSpPr/>
            <p:nvPr/>
          </p:nvSpPr>
          <p:spPr>
            <a:xfrm>
              <a:off x="748682" y="2783658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6" name="Shape 136"/>
            <p:cNvSpPr/>
            <p:nvPr/>
          </p:nvSpPr>
          <p:spPr>
            <a:xfrm>
              <a:off x="746984" y="2159631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7" name="Shape 137"/>
            <p:cNvSpPr/>
            <p:nvPr/>
          </p:nvSpPr>
          <p:spPr>
            <a:xfrm>
              <a:off x="746984" y="1939470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8" name="Shape 138"/>
            <p:cNvSpPr/>
            <p:nvPr/>
          </p:nvSpPr>
          <p:spPr>
            <a:xfrm>
              <a:off x="754843" y="2983832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9" name="Shape 139"/>
            <p:cNvSpPr/>
            <p:nvPr/>
          </p:nvSpPr>
          <p:spPr>
            <a:xfrm>
              <a:off x="748682" y="3184006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0" name="Shape 140"/>
            <p:cNvSpPr/>
            <p:nvPr/>
          </p:nvSpPr>
          <p:spPr>
            <a:xfrm>
              <a:off x="932370" y="2482566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1" name="Shape 141"/>
            <p:cNvSpPr/>
            <p:nvPr/>
          </p:nvSpPr>
          <p:spPr>
            <a:xfrm>
              <a:off x="932368" y="2686253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2" name="Shape 142"/>
            <p:cNvSpPr/>
            <p:nvPr/>
          </p:nvSpPr>
          <p:spPr>
            <a:xfrm>
              <a:off x="934077" y="2886432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3" name="Shape 143"/>
            <p:cNvSpPr/>
            <p:nvPr/>
          </p:nvSpPr>
          <p:spPr>
            <a:xfrm>
              <a:off x="932379" y="2262405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4" name="Shape 144"/>
            <p:cNvSpPr/>
            <p:nvPr/>
          </p:nvSpPr>
          <p:spPr>
            <a:xfrm>
              <a:off x="932379" y="2042244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5" name="Shape 145"/>
            <p:cNvSpPr/>
            <p:nvPr/>
          </p:nvSpPr>
          <p:spPr>
            <a:xfrm>
              <a:off x="940238" y="3086606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6" name="Shape 146"/>
            <p:cNvSpPr/>
            <p:nvPr/>
          </p:nvSpPr>
          <p:spPr>
            <a:xfrm>
              <a:off x="934077" y="3286779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7" name="Shape 147"/>
            <p:cNvSpPr/>
            <p:nvPr/>
          </p:nvSpPr>
          <p:spPr>
            <a:xfrm>
              <a:off x="1125629" y="2379793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8" name="Shape 148"/>
            <p:cNvSpPr/>
            <p:nvPr/>
          </p:nvSpPr>
          <p:spPr>
            <a:xfrm>
              <a:off x="1125628" y="2583480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9" name="Shape 149"/>
            <p:cNvSpPr/>
            <p:nvPr/>
          </p:nvSpPr>
          <p:spPr>
            <a:xfrm>
              <a:off x="1127337" y="2783658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0" name="Shape 150"/>
            <p:cNvSpPr/>
            <p:nvPr/>
          </p:nvSpPr>
          <p:spPr>
            <a:xfrm>
              <a:off x="1125639" y="2159631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1" name="Shape 151"/>
            <p:cNvSpPr/>
            <p:nvPr/>
          </p:nvSpPr>
          <p:spPr>
            <a:xfrm>
              <a:off x="1125639" y="1939470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2" name="Shape 152"/>
            <p:cNvSpPr/>
            <p:nvPr/>
          </p:nvSpPr>
          <p:spPr>
            <a:xfrm>
              <a:off x="1133497" y="2983832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3" name="Shape 153"/>
            <p:cNvSpPr/>
            <p:nvPr/>
          </p:nvSpPr>
          <p:spPr>
            <a:xfrm>
              <a:off x="1127337" y="3184006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4" name="Shape 154"/>
            <p:cNvSpPr/>
            <p:nvPr/>
          </p:nvSpPr>
          <p:spPr>
            <a:xfrm>
              <a:off x="1339035" y="2482564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5" name="Shape 155"/>
            <p:cNvSpPr/>
            <p:nvPr/>
          </p:nvSpPr>
          <p:spPr>
            <a:xfrm>
              <a:off x="1339033" y="2686251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6" name="Shape 156"/>
            <p:cNvSpPr/>
            <p:nvPr/>
          </p:nvSpPr>
          <p:spPr>
            <a:xfrm>
              <a:off x="1340742" y="2886429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7" name="Shape 157"/>
            <p:cNvSpPr/>
            <p:nvPr/>
          </p:nvSpPr>
          <p:spPr>
            <a:xfrm>
              <a:off x="1339044" y="2262402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8" name="Shape 158"/>
            <p:cNvSpPr/>
            <p:nvPr/>
          </p:nvSpPr>
          <p:spPr>
            <a:xfrm>
              <a:off x="1339044" y="2042241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9" name="Shape 159"/>
            <p:cNvSpPr/>
            <p:nvPr/>
          </p:nvSpPr>
          <p:spPr>
            <a:xfrm>
              <a:off x="1346903" y="3086603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0" name="Shape 160"/>
            <p:cNvSpPr/>
            <p:nvPr/>
          </p:nvSpPr>
          <p:spPr>
            <a:xfrm>
              <a:off x="1340742" y="3286777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1" name="Shape 161"/>
            <p:cNvSpPr/>
            <p:nvPr/>
          </p:nvSpPr>
          <p:spPr>
            <a:xfrm>
              <a:off x="1541823" y="2401543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2" name="Shape 162"/>
            <p:cNvSpPr/>
            <p:nvPr/>
          </p:nvSpPr>
          <p:spPr>
            <a:xfrm>
              <a:off x="1541821" y="2605230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3" name="Shape 163"/>
            <p:cNvSpPr/>
            <p:nvPr/>
          </p:nvSpPr>
          <p:spPr>
            <a:xfrm>
              <a:off x="1543530" y="2805409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4" name="Shape 164"/>
            <p:cNvSpPr/>
            <p:nvPr/>
          </p:nvSpPr>
          <p:spPr>
            <a:xfrm>
              <a:off x="1541832" y="2181382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5" name="Shape 165"/>
            <p:cNvSpPr/>
            <p:nvPr/>
          </p:nvSpPr>
          <p:spPr>
            <a:xfrm>
              <a:off x="1541832" y="1961221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6" name="Shape 166"/>
            <p:cNvSpPr/>
            <p:nvPr/>
          </p:nvSpPr>
          <p:spPr>
            <a:xfrm>
              <a:off x="1549691" y="3005583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7" name="Shape 167"/>
            <p:cNvSpPr/>
            <p:nvPr/>
          </p:nvSpPr>
          <p:spPr>
            <a:xfrm>
              <a:off x="1543530" y="3205756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8" name="Shape 168"/>
            <p:cNvSpPr/>
            <p:nvPr/>
          </p:nvSpPr>
          <p:spPr>
            <a:xfrm>
              <a:off x="1720443" y="2504314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9" name="Shape 169"/>
            <p:cNvSpPr/>
            <p:nvPr/>
          </p:nvSpPr>
          <p:spPr>
            <a:xfrm>
              <a:off x="1720442" y="2708001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0" name="Shape 170"/>
            <p:cNvSpPr/>
            <p:nvPr/>
          </p:nvSpPr>
          <p:spPr>
            <a:xfrm>
              <a:off x="1722150" y="2908180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1" name="Shape 171"/>
            <p:cNvSpPr/>
            <p:nvPr/>
          </p:nvSpPr>
          <p:spPr>
            <a:xfrm>
              <a:off x="1720453" y="2284153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2" name="Shape 172"/>
            <p:cNvSpPr/>
            <p:nvPr/>
          </p:nvSpPr>
          <p:spPr>
            <a:xfrm>
              <a:off x="1720453" y="2063992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3" name="Shape 173"/>
            <p:cNvSpPr/>
            <p:nvPr/>
          </p:nvSpPr>
          <p:spPr>
            <a:xfrm>
              <a:off x="1728311" y="3108354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4" name="Shape 174"/>
            <p:cNvSpPr/>
            <p:nvPr/>
          </p:nvSpPr>
          <p:spPr>
            <a:xfrm>
              <a:off x="1722150" y="3308527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5" name="Shape 175"/>
            <p:cNvSpPr/>
            <p:nvPr/>
          </p:nvSpPr>
          <p:spPr>
            <a:xfrm>
              <a:off x="1892479" y="2401543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6" name="Shape 176"/>
            <p:cNvSpPr/>
            <p:nvPr/>
          </p:nvSpPr>
          <p:spPr>
            <a:xfrm>
              <a:off x="1892478" y="2605230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7" name="Shape 177"/>
            <p:cNvSpPr/>
            <p:nvPr/>
          </p:nvSpPr>
          <p:spPr>
            <a:xfrm>
              <a:off x="1894187" y="2805409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8" name="Shape 178"/>
            <p:cNvSpPr/>
            <p:nvPr/>
          </p:nvSpPr>
          <p:spPr>
            <a:xfrm>
              <a:off x="1892489" y="2181382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9" name="Shape 179"/>
            <p:cNvSpPr/>
            <p:nvPr/>
          </p:nvSpPr>
          <p:spPr>
            <a:xfrm>
              <a:off x="1892489" y="1961221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0" name="Shape 180"/>
            <p:cNvSpPr/>
            <p:nvPr/>
          </p:nvSpPr>
          <p:spPr>
            <a:xfrm>
              <a:off x="1900347" y="3005583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1" name="Shape 181"/>
            <p:cNvSpPr/>
            <p:nvPr/>
          </p:nvSpPr>
          <p:spPr>
            <a:xfrm>
              <a:off x="1894187" y="3205756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2" name="Shape 182"/>
            <p:cNvSpPr/>
            <p:nvPr/>
          </p:nvSpPr>
          <p:spPr>
            <a:xfrm>
              <a:off x="2093764" y="2504314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3" name="Shape 183"/>
            <p:cNvSpPr/>
            <p:nvPr/>
          </p:nvSpPr>
          <p:spPr>
            <a:xfrm>
              <a:off x="2093763" y="2708001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4" name="Shape 184"/>
            <p:cNvSpPr/>
            <p:nvPr/>
          </p:nvSpPr>
          <p:spPr>
            <a:xfrm>
              <a:off x="2095471" y="2908180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5" name="Shape 185"/>
            <p:cNvSpPr/>
            <p:nvPr/>
          </p:nvSpPr>
          <p:spPr>
            <a:xfrm>
              <a:off x="2093774" y="2284153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6" name="Shape 186"/>
            <p:cNvSpPr/>
            <p:nvPr/>
          </p:nvSpPr>
          <p:spPr>
            <a:xfrm>
              <a:off x="2093774" y="2063992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7" name="Shape 187"/>
            <p:cNvSpPr/>
            <p:nvPr/>
          </p:nvSpPr>
          <p:spPr>
            <a:xfrm>
              <a:off x="2101632" y="3108354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8" name="Shape 188"/>
            <p:cNvSpPr/>
            <p:nvPr/>
          </p:nvSpPr>
          <p:spPr>
            <a:xfrm>
              <a:off x="2095471" y="3308527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9" name="Shape 189"/>
            <p:cNvSpPr/>
            <p:nvPr/>
          </p:nvSpPr>
          <p:spPr>
            <a:xfrm>
              <a:off x="2286964" y="2400293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0" name="Shape 190"/>
            <p:cNvSpPr/>
            <p:nvPr/>
          </p:nvSpPr>
          <p:spPr>
            <a:xfrm>
              <a:off x="2286963" y="2603980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1" name="Shape 191"/>
            <p:cNvSpPr/>
            <p:nvPr/>
          </p:nvSpPr>
          <p:spPr>
            <a:xfrm>
              <a:off x="2288672" y="2804159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2" name="Shape 192"/>
            <p:cNvSpPr/>
            <p:nvPr/>
          </p:nvSpPr>
          <p:spPr>
            <a:xfrm>
              <a:off x="2286974" y="2180132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3" name="Shape 193"/>
            <p:cNvSpPr/>
            <p:nvPr/>
          </p:nvSpPr>
          <p:spPr>
            <a:xfrm>
              <a:off x="2286974" y="1959971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4" name="Shape 194"/>
            <p:cNvSpPr/>
            <p:nvPr/>
          </p:nvSpPr>
          <p:spPr>
            <a:xfrm>
              <a:off x="2294832" y="3004332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5" name="Shape 195"/>
            <p:cNvSpPr/>
            <p:nvPr/>
          </p:nvSpPr>
          <p:spPr>
            <a:xfrm>
              <a:off x="2288672" y="3204506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6" name="Shape 196"/>
            <p:cNvSpPr/>
            <p:nvPr/>
          </p:nvSpPr>
          <p:spPr>
            <a:xfrm>
              <a:off x="2900616" y="2057779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7" name="Shape 197"/>
            <p:cNvSpPr/>
            <p:nvPr/>
          </p:nvSpPr>
          <p:spPr>
            <a:xfrm>
              <a:off x="2900615" y="2261466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8" name="Shape 198"/>
            <p:cNvSpPr/>
            <p:nvPr/>
          </p:nvSpPr>
          <p:spPr>
            <a:xfrm>
              <a:off x="2900626" y="1837618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9" name="Shape 199"/>
            <p:cNvSpPr/>
            <p:nvPr/>
          </p:nvSpPr>
          <p:spPr>
            <a:xfrm>
              <a:off x="2900626" y="1617457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0" name="Shape 200"/>
            <p:cNvSpPr/>
            <p:nvPr/>
          </p:nvSpPr>
          <p:spPr>
            <a:xfrm>
              <a:off x="2711289" y="2277941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1" name="Shape 201"/>
            <p:cNvSpPr/>
            <p:nvPr/>
          </p:nvSpPr>
          <p:spPr>
            <a:xfrm>
              <a:off x="2711288" y="2481628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2" name="Shape 202"/>
            <p:cNvSpPr/>
            <p:nvPr/>
          </p:nvSpPr>
          <p:spPr>
            <a:xfrm>
              <a:off x="2711299" y="2057779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3" name="Shape 203"/>
            <p:cNvSpPr/>
            <p:nvPr/>
          </p:nvSpPr>
          <p:spPr>
            <a:xfrm>
              <a:off x="2711299" y="1837618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4" name="Shape 204"/>
            <p:cNvSpPr/>
            <p:nvPr/>
          </p:nvSpPr>
          <p:spPr>
            <a:xfrm>
              <a:off x="2499127" y="2402462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5" name="Shape 205"/>
            <p:cNvSpPr/>
            <p:nvPr/>
          </p:nvSpPr>
          <p:spPr>
            <a:xfrm>
              <a:off x="2499125" y="2606149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6" name="Shape 206"/>
            <p:cNvSpPr/>
            <p:nvPr/>
          </p:nvSpPr>
          <p:spPr>
            <a:xfrm>
              <a:off x="2499136" y="2182301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7" name="Shape 207"/>
            <p:cNvSpPr/>
            <p:nvPr/>
          </p:nvSpPr>
          <p:spPr>
            <a:xfrm>
              <a:off x="2499136" y="1962140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8" name="Shape 208"/>
            <p:cNvSpPr/>
            <p:nvPr/>
          </p:nvSpPr>
          <p:spPr>
            <a:xfrm>
              <a:off x="2915967" y="2520811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9" name="Shape 209"/>
            <p:cNvSpPr/>
            <p:nvPr/>
          </p:nvSpPr>
          <p:spPr>
            <a:xfrm>
              <a:off x="2726640" y="2740972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0" name="Shape 210"/>
            <p:cNvSpPr/>
            <p:nvPr/>
          </p:nvSpPr>
          <p:spPr>
            <a:xfrm>
              <a:off x="2514478" y="2865493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1" name="Shape 211"/>
            <p:cNvSpPr/>
            <p:nvPr/>
          </p:nvSpPr>
          <p:spPr>
            <a:xfrm>
              <a:off x="2699878" y="1421282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2" name="Shape 212"/>
            <p:cNvSpPr/>
            <p:nvPr/>
          </p:nvSpPr>
          <p:spPr>
            <a:xfrm>
              <a:off x="2510550" y="1641443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3" name="Shape 213"/>
            <p:cNvSpPr/>
            <p:nvPr/>
          </p:nvSpPr>
          <p:spPr>
            <a:xfrm>
              <a:off x="2298388" y="1765965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4" name="Shape 214"/>
            <p:cNvSpPr/>
            <p:nvPr/>
          </p:nvSpPr>
          <p:spPr>
            <a:xfrm>
              <a:off x="2393467" y="1447708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5" name="Shape 215"/>
            <p:cNvSpPr/>
            <p:nvPr/>
          </p:nvSpPr>
          <p:spPr>
            <a:xfrm>
              <a:off x="2249424" y="1592534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6" name="Shape 216"/>
            <p:cNvSpPr/>
            <p:nvPr/>
          </p:nvSpPr>
          <p:spPr>
            <a:xfrm>
              <a:off x="2037262" y="1717056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7" name="Shape 217"/>
            <p:cNvSpPr/>
            <p:nvPr/>
          </p:nvSpPr>
          <p:spPr>
            <a:xfrm>
              <a:off x="1238433" y="1446712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8" name="Shape 218"/>
            <p:cNvSpPr/>
            <p:nvPr/>
          </p:nvSpPr>
          <p:spPr>
            <a:xfrm>
              <a:off x="1079325" y="1575572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9" name="Shape 219"/>
            <p:cNvSpPr/>
            <p:nvPr/>
          </p:nvSpPr>
          <p:spPr>
            <a:xfrm>
              <a:off x="932379" y="1718259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0" name="Shape 220"/>
            <p:cNvSpPr/>
            <p:nvPr/>
          </p:nvSpPr>
          <p:spPr>
            <a:xfrm>
              <a:off x="1492071" y="1450080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1" name="Shape 221"/>
            <p:cNvSpPr/>
            <p:nvPr/>
          </p:nvSpPr>
          <p:spPr>
            <a:xfrm>
              <a:off x="1332963" y="1578940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2" name="Shape 222"/>
            <p:cNvSpPr/>
            <p:nvPr/>
          </p:nvSpPr>
          <p:spPr>
            <a:xfrm>
              <a:off x="1186018" y="1721627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3" name="Shape 223"/>
            <p:cNvSpPr/>
            <p:nvPr/>
          </p:nvSpPr>
          <p:spPr>
            <a:xfrm>
              <a:off x="1777761" y="1469949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4" name="Shape 224"/>
            <p:cNvSpPr/>
            <p:nvPr/>
          </p:nvSpPr>
          <p:spPr>
            <a:xfrm>
              <a:off x="1618653" y="1598809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5" name="Shape 225"/>
            <p:cNvSpPr/>
            <p:nvPr/>
          </p:nvSpPr>
          <p:spPr>
            <a:xfrm>
              <a:off x="1471707" y="1741495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6" name="Shape 226"/>
            <p:cNvSpPr/>
            <p:nvPr/>
          </p:nvSpPr>
          <p:spPr>
            <a:xfrm>
              <a:off x="2087063" y="1469949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7" name="Shape 227"/>
            <p:cNvSpPr/>
            <p:nvPr/>
          </p:nvSpPr>
          <p:spPr>
            <a:xfrm>
              <a:off x="1927955" y="1598809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8" name="Shape 228"/>
            <p:cNvSpPr/>
            <p:nvPr/>
          </p:nvSpPr>
          <p:spPr>
            <a:xfrm>
              <a:off x="1781010" y="1741495"/>
              <a:ext cx="145200" cy="1335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29" name="Shape 229"/>
          <p:cNvGrpSpPr/>
          <p:nvPr/>
        </p:nvGrpSpPr>
        <p:grpSpPr>
          <a:xfrm>
            <a:off x="5178482" y="1614663"/>
            <a:ext cx="2279796" cy="2007080"/>
            <a:chOff x="5249950" y="689225"/>
            <a:chExt cx="2929200" cy="2578800"/>
          </a:xfrm>
        </p:grpSpPr>
        <p:sp>
          <p:nvSpPr>
            <p:cNvPr id="230" name="Shape 230"/>
            <p:cNvSpPr/>
            <p:nvPr/>
          </p:nvSpPr>
          <p:spPr>
            <a:xfrm>
              <a:off x="5249950" y="689225"/>
              <a:ext cx="2929200" cy="2578800"/>
            </a:xfrm>
            <a:prstGeom prst="cube">
              <a:avLst>
                <a:gd fmla="val 25000" name="adj"/>
              </a:avLst>
            </a:prstGeom>
            <a:solidFill>
              <a:srgbClr val="C9DAF8"/>
            </a:solidFill>
            <a:ln cap="flat" cmpd="sng" w="19050">
              <a:solidFill>
                <a:srgbClr val="0B539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1" name="Shape 231"/>
            <p:cNvSpPr/>
            <p:nvPr/>
          </p:nvSpPr>
          <p:spPr>
            <a:xfrm>
              <a:off x="5462466" y="2461294"/>
              <a:ext cx="183300" cy="1686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2" name="Shape 232"/>
            <p:cNvSpPr/>
            <p:nvPr/>
          </p:nvSpPr>
          <p:spPr>
            <a:xfrm>
              <a:off x="5334730" y="1905922"/>
              <a:ext cx="183300" cy="1686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3" name="Shape 233"/>
            <p:cNvSpPr/>
            <p:nvPr/>
          </p:nvSpPr>
          <p:spPr>
            <a:xfrm>
              <a:off x="5373530" y="1395685"/>
              <a:ext cx="183300" cy="1686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4" name="Shape 234"/>
            <p:cNvSpPr/>
            <p:nvPr/>
          </p:nvSpPr>
          <p:spPr>
            <a:xfrm>
              <a:off x="5953516" y="2158866"/>
              <a:ext cx="183300" cy="1686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5" name="Shape 235"/>
            <p:cNvSpPr/>
            <p:nvPr/>
          </p:nvSpPr>
          <p:spPr>
            <a:xfrm>
              <a:off x="5334722" y="3016672"/>
              <a:ext cx="183300" cy="1686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6" name="Shape 236"/>
            <p:cNvSpPr/>
            <p:nvPr/>
          </p:nvSpPr>
          <p:spPr>
            <a:xfrm>
              <a:off x="5840855" y="1492757"/>
              <a:ext cx="183300" cy="1686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7" name="Shape 237"/>
            <p:cNvSpPr/>
            <p:nvPr/>
          </p:nvSpPr>
          <p:spPr>
            <a:xfrm>
              <a:off x="6864367" y="1414057"/>
              <a:ext cx="183300" cy="1686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8" name="Shape 238"/>
            <p:cNvSpPr/>
            <p:nvPr/>
          </p:nvSpPr>
          <p:spPr>
            <a:xfrm>
              <a:off x="6761572" y="2791497"/>
              <a:ext cx="183300" cy="1686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9" name="Shape 239"/>
            <p:cNvSpPr/>
            <p:nvPr/>
          </p:nvSpPr>
          <p:spPr>
            <a:xfrm>
              <a:off x="6321005" y="2076782"/>
              <a:ext cx="183300" cy="1686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0" name="Shape 240"/>
            <p:cNvSpPr/>
            <p:nvPr/>
          </p:nvSpPr>
          <p:spPr>
            <a:xfrm>
              <a:off x="6881067" y="2030357"/>
              <a:ext cx="183300" cy="1686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1" name="Shape 241"/>
            <p:cNvSpPr/>
            <p:nvPr/>
          </p:nvSpPr>
          <p:spPr>
            <a:xfrm>
              <a:off x="6151410" y="2587710"/>
              <a:ext cx="183300" cy="1686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2" name="Shape 242"/>
            <p:cNvSpPr/>
            <p:nvPr/>
          </p:nvSpPr>
          <p:spPr>
            <a:xfrm>
              <a:off x="6697763" y="2462672"/>
              <a:ext cx="183300" cy="1686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3" name="Shape 243"/>
            <p:cNvSpPr/>
            <p:nvPr/>
          </p:nvSpPr>
          <p:spPr>
            <a:xfrm>
              <a:off x="7313920" y="1875794"/>
              <a:ext cx="183300" cy="1686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4" name="Shape 244"/>
            <p:cNvSpPr/>
            <p:nvPr/>
          </p:nvSpPr>
          <p:spPr>
            <a:xfrm>
              <a:off x="6295301" y="3001497"/>
              <a:ext cx="183300" cy="1686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5" name="Shape 245"/>
            <p:cNvSpPr/>
            <p:nvPr/>
          </p:nvSpPr>
          <p:spPr>
            <a:xfrm>
              <a:off x="6412699" y="1565882"/>
              <a:ext cx="183300" cy="1686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6" name="Shape 246"/>
            <p:cNvSpPr/>
            <p:nvPr/>
          </p:nvSpPr>
          <p:spPr>
            <a:xfrm>
              <a:off x="7313922" y="2337516"/>
              <a:ext cx="183300" cy="1686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7" name="Shape 247"/>
            <p:cNvSpPr/>
            <p:nvPr/>
          </p:nvSpPr>
          <p:spPr>
            <a:xfrm>
              <a:off x="7255874" y="1414044"/>
              <a:ext cx="183300" cy="1686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8" name="Shape 248"/>
            <p:cNvSpPr/>
            <p:nvPr/>
          </p:nvSpPr>
          <p:spPr>
            <a:xfrm>
              <a:off x="7255866" y="3001497"/>
              <a:ext cx="183300" cy="1686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9" name="Shape 249"/>
            <p:cNvSpPr/>
            <p:nvPr/>
          </p:nvSpPr>
          <p:spPr>
            <a:xfrm>
              <a:off x="5421405" y="1150872"/>
              <a:ext cx="183300" cy="1686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0" name="Shape 250"/>
            <p:cNvSpPr/>
            <p:nvPr/>
          </p:nvSpPr>
          <p:spPr>
            <a:xfrm>
              <a:off x="7505680" y="853472"/>
              <a:ext cx="183300" cy="1686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1" name="Shape 251"/>
            <p:cNvSpPr/>
            <p:nvPr/>
          </p:nvSpPr>
          <p:spPr>
            <a:xfrm>
              <a:off x="5798070" y="726697"/>
              <a:ext cx="183300" cy="1686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2" name="Shape 252"/>
            <p:cNvSpPr/>
            <p:nvPr/>
          </p:nvSpPr>
          <p:spPr>
            <a:xfrm>
              <a:off x="7930055" y="2462672"/>
              <a:ext cx="183300" cy="1686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3" name="Shape 253"/>
            <p:cNvSpPr/>
            <p:nvPr/>
          </p:nvSpPr>
          <p:spPr>
            <a:xfrm>
              <a:off x="5944330" y="1132247"/>
              <a:ext cx="183300" cy="1686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4" name="Shape 254"/>
            <p:cNvSpPr/>
            <p:nvPr/>
          </p:nvSpPr>
          <p:spPr>
            <a:xfrm>
              <a:off x="6794230" y="895297"/>
              <a:ext cx="183300" cy="1686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5" name="Shape 255"/>
            <p:cNvSpPr/>
            <p:nvPr/>
          </p:nvSpPr>
          <p:spPr>
            <a:xfrm>
              <a:off x="6320995" y="708072"/>
              <a:ext cx="183300" cy="1686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6" name="Shape 256"/>
            <p:cNvSpPr/>
            <p:nvPr/>
          </p:nvSpPr>
          <p:spPr>
            <a:xfrm>
              <a:off x="7175742" y="1065247"/>
              <a:ext cx="183300" cy="1686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7" name="Shape 257"/>
            <p:cNvSpPr/>
            <p:nvPr/>
          </p:nvSpPr>
          <p:spPr>
            <a:xfrm>
              <a:off x="7072580" y="716435"/>
              <a:ext cx="183300" cy="1686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8" name="Shape 258"/>
            <p:cNvSpPr/>
            <p:nvPr/>
          </p:nvSpPr>
          <p:spPr>
            <a:xfrm>
              <a:off x="6467245" y="1054972"/>
              <a:ext cx="183300" cy="1686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9" name="Shape 259"/>
            <p:cNvSpPr/>
            <p:nvPr/>
          </p:nvSpPr>
          <p:spPr>
            <a:xfrm>
              <a:off x="7938780" y="1647672"/>
              <a:ext cx="183300" cy="1686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0" name="Shape 260"/>
            <p:cNvSpPr/>
            <p:nvPr/>
          </p:nvSpPr>
          <p:spPr>
            <a:xfrm>
              <a:off x="7938780" y="1029847"/>
              <a:ext cx="183300" cy="1686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1" name="Shape 261"/>
            <p:cNvSpPr/>
            <p:nvPr/>
          </p:nvSpPr>
          <p:spPr>
            <a:xfrm>
              <a:off x="7808620" y="2182597"/>
              <a:ext cx="183300" cy="1686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2" name="Shape 262"/>
            <p:cNvSpPr/>
            <p:nvPr/>
          </p:nvSpPr>
          <p:spPr>
            <a:xfrm>
              <a:off x="7572180" y="1499535"/>
              <a:ext cx="183300" cy="1686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3" name="Shape 263"/>
            <p:cNvSpPr/>
            <p:nvPr/>
          </p:nvSpPr>
          <p:spPr>
            <a:xfrm>
              <a:off x="7625330" y="1954160"/>
              <a:ext cx="183300" cy="1686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4" name="Shape 264"/>
            <p:cNvSpPr/>
            <p:nvPr/>
          </p:nvSpPr>
          <p:spPr>
            <a:xfrm>
              <a:off x="7572170" y="2837185"/>
              <a:ext cx="183300" cy="168600"/>
            </a:xfrm>
            <a:prstGeom prst="ellipse">
              <a:avLst/>
            </a:prstGeom>
            <a:solidFill>
              <a:srgbClr val="3D85C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Shape 269"/>
          <p:cNvSpPr txBox="1"/>
          <p:nvPr>
            <p:ph type="title"/>
          </p:nvPr>
        </p:nvSpPr>
        <p:spPr>
          <a:xfrm>
            <a:off x="311700" y="2715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Humedad relativa</a:t>
            </a:r>
            <a:endParaRPr/>
          </a:p>
        </p:txBody>
      </p:sp>
      <p:sp>
        <p:nvSpPr>
          <p:cNvPr id="270" name="Shape 270"/>
          <p:cNvSpPr/>
          <p:nvPr/>
        </p:nvSpPr>
        <p:spPr>
          <a:xfrm>
            <a:off x="3483410" y="3458698"/>
            <a:ext cx="466200" cy="429000"/>
          </a:xfrm>
          <a:prstGeom prst="ellipse">
            <a:avLst/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/>
          </a:p>
        </p:txBody>
      </p:sp>
      <p:sp>
        <p:nvSpPr>
          <p:cNvPr id="271" name="Shape 271"/>
          <p:cNvSpPr/>
          <p:nvPr/>
        </p:nvSpPr>
        <p:spPr>
          <a:xfrm>
            <a:off x="1853893" y="3050577"/>
            <a:ext cx="417300" cy="383700"/>
          </a:xfrm>
          <a:prstGeom prst="ellipse">
            <a:avLst/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/>
          </a:p>
        </p:txBody>
      </p:sp>
      <p:sp>
        <p:nvSpPr>
          <p:cNvPr id="272" name="Shape 272"/>
          <p:cNvSpPr/>
          <p:nvPr/>
        </p:nvSpPr>
        <p:spPr>
          <a:xfrm>
            <a:off x="652699" y="4134792"/>
            <a:ext cx="265500" cy="244200"/>
          </a:xfrm>
          <a:prstGeom prst="ellipse">
            <a:avLst/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/>
          </a:p>
        </p:txBody>
      </p:sp>
      <p:sp>
        <p:nvSpPr>
          <p:cNvPr id="273" name="Shape 273"/>
          <p:cNvSpPr/>
          <p:nvPr/>
        </p:nvSpPr>
        <p:spPr>
          <a:xfrm>
            <a:off x="1848875" y="3912124"/>
            <a:ext cx="417300" cy="383700"/>
          </a:xfrm>
          <a:prstGeom prst="ellipse">
            <a:avLst/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/>
          </a:p>
        </p:txBody>
      </p:sp>
      <p:sp>
        <p:nvSpPr>
          <p:cNvPr id="274" name="Shape 274"/>
          <p:cNvSpPr/>
          <p:nvPr/>
        </p:nvSpPr>
        <p:spPr>
          <a:xfrm>
            <a:off x="3205268" y="3050563"/>
            <a:ext cx="466200" cy="429000"/>
          </a:xfrm>
          <a:prstGeom prst="ellipse">
            <a:avLst/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/>
          </a:p>
        </p:txBody>
      </p:sp>
      <p:sp>
        <p:nvSpPr>
          <p:cNvPr id="275" name="Shape 275"/>
          <p:cNvSpPr/>
          <p:nvPr/>
        </p:nvSpPr>
        <p:spPr>
          <a:xfrm>
            <a:off x="1853901" y="3481342"/>
            <a:ext cx="417300" cy="383700"/>
          </a:xfrm>
          <a:prstGeom prst="ellipse">
            <a:avLst/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/>
          </a:p>
        </p:txBody>
      </p:sp>
      <p:sp>
        <p:nvSpPr>
          <p:cNvPr id="276" name="Shape 276"/>
          <p:cNvSpPr txBox="1"/>
          <p:nvPr/>
        </p:nvSpPr>
        <p:spPr>
          <a:xfrm>
            <a:off x="318725" y="4358775"/>
            <a:ext cx="893400" cy="67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800">
                <a:latin typeface="Ubuntu"/>
                <a:ea typeface="Ubuntu"/>
                <a:cs typeface="Ubuntu"/>
                <a:sym typeface="Ubuntu"/>
              </a:rPr>
              <a:t>10%</a:t>
            </a:r>
            <a:endParaRPr b="1" sz="1800"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277" name="Shape 277"/>
          <p:cNvSpPr txBox="1"/>
          <p:nvPr/>
        </p:nvSpPr>
        <p:spPr>
          <a:xfrm>
            <a:off x="1620075" y="4358775"/>
            <a:ext cx="893400" cy="67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800">
                <a:latin typeface="Ubuntu"/>
                <a:ea typeface="Ubuntu"/>
                <a:cs typeface="Ubuntu"/>
                <a:sym typeface="Ubuntu"/>
              </a:rPr>
              <a:t>30%</a:t>
            </a:r>
            <a:endParaRPr b="1" sz="1800"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278" name="Shape 278"/>
          <p:cNvSpPr txBox="1"/>
          <p:nvPr/>
        </p:nvSpPr>
        <p:spPr>
          <a:xfrm>
            <a:off x="2984150" y="4358775"/>
            <a:ext cx="893400" cy="67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800">
                <a:latin typeface="Ubuntu"/>
                <a:ea typeface="Ubuntu"/>
                <a:cs typeface="Ubuntu"/>
                <a:sym typeface="Ubuntu"/>
              </a:rPr>
              <a:t>50%</a:t>
            </a:r>
            <a:endParaRPr b="1" sz="1800"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279" name="Shape 279"/>
          <p:cNvSpPr txBox="1"/>
          <p:nvPr/>
        </p:nvSpPr>
        <p:spPr>
          <a:xfrm>
            <a:off x="4573775" y="4363100"/>
            <a:ext cx="1130700" cy="67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800">
                <a:latin typeface="Ubuntu"/>
                <a:ea typeface="Ubuntu"/>
                <a:cs typeface="Ubuntu"/>
                <a:sym typeface="Ubuntu"/>
              </a:rPr>
              <a:t>80%</a:t>
            </a:r>
            <a:endParaRPr b="1" sz="1800"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280" name="Shape 280"/>
          <p:cNvSpPr txBox="1"/>
          <p:nvPr/>
        </p:nvSpPr>
        <p:spPr>
          <a:xfrm>
            <a:off x="6476900" y="4358775"/>
            <a:ext cx="1130700" cy="67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800">
                <a:latin typeface="Ubuntu"/>
                <a:ea typeface="Ubuntu"/>
                <a:cs typeface="Ubuntu"/>
                <a:sym typeface="Ubuntu"/>
              </a:rPr>
              <a:t>100%</a:t>
            </a:r>
            <a:endParaRPr b="1" sz="1800"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281" name="Shape 281"/>
          <p:cNvSpPr/>
          <p:nvPr/>
        </p:nvSpPr>
        <p:spPr>
          <a:xfrm>
            <a:off x="3019234" y="3908746"/>
            <a:ext cx="466200" cy="429000"/>
          </a:xfrm>
          <a:prstGeom prst="ellipse">
            <a:avLst/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/>
          </a:p>
        </p:txBody>
      </p:sp>
      <p:sp>
        <p:nvSpPr>
          <p:cNvPr id="282" name="Shape 282"/>
          <p:cNvSpPr/>
          <p:nvPr/>
        </p:nvSpPr>
        <p:spPr>
          <a:xfrm>
            <a:off x="3480906" y="3908733"/>
            <a:ext cx="466200" cy="429000"/>
          </a:xfrm>
          <a:prstGeom prst="ellipse">
            <a:avLst/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/>
          </a:p>
        </p:txBody>
      </p:sp>
      <p:sp>
        <p:nvSpPr>
          <p:cNvPr id="283" name="Shape 283"/>
          <p:cNvSpPr/>
          <p:nvPr/>
        </p:nvSpPr>
        <p:spPr>
          <a:xfrm>
            <a:off x="3019227" y="3458725"/>
            <a:ext cx="466200" cy="429000"/>
          </a:xfrm>
          <a:prstGeom prst="ellipse">
            <a:avLst/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/>
          </a:p>
        </p:txBody>
      </p:sp>
      <p:sp>
        <p:nvSpPr>
          <p:cNvPr id="284" name="Shape 284"/>
          <p:cNvSpPr/>
          <p:nvPr/>
        </p:nvSpPr>
        <p:spPr>
          <a:xfrm>
            <a:off x="4861035" y="2403362"/>
            <a:ext cx="556200" cy="511800"/>
          </a:xfrm>
          <a:prstGeom prst="ellipse">
            <a:avLst/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/>
          </a:p>
        </p:txBody>
      </p:sp>
      <p:sp>
        <p:nvSpPr>
          <p:cNvPr id="285" name="Shape 285"/>
          <p:cNvSpPr/>
          <p:nvPr/>
        </p:nvSpPr>
        <p:spPr>
          <a:xfrm>
            <a:off x="4605559" y="2872360"/>
            <a:ext cx="556200" cy="511800"/>
          </a:xfrm>
          <a:prstGeom prst="ellipse">
            <a:avLst/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/>
          </a:p>
        </p:txBody>
      </p:sp>
      <p:sp>
        <p:nvSpPr>
          <p:cNvPr id="286" name="Shape 286"/>
          <p:cNvSpPr/>
          <p:nvPr/>
        </p:nvSpPr>
        <p:spPr>
          <a:xfrm>
            <a:off x="5161831" y="3383237"/>
            <a:ext cx="556200" cy="511800"/>
          </a:xfrm>
          <a:prstGeom prst="ellipse">
            <a:avLst/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/>
          </a:p>
        </p:txBody>
      </p:sp>
      <p:sp>
        <p:nvSpPr>
          <p:cNvPr id="287" name="Shape 287"/>
          <p:cNvSpPr/>
          <p:nvPr/>
        </p:nvSpPr>
        <p:spPr>
          <a:xfrm>
            <a:off x="5161842" y="3880568"/>
            <a:ext cx="556200" cy="511800"/>
          </a:xfrm>
          <a:prstGeom prst="ellipse">
            <a:avLst/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/>
          </a:p>
        </p:txBody>
      </p:sp>
      <p:sp>
        <p:nvSpPr>
          <p:cNvPr id="288" name="Shape 288"/>
          <p:cNvSpPr/>
          <p:nvPr/>
        </p:nvSpPr>
        <p:spPr>
          <a:xfrm>
            <a:off x="5161848" y="2872337"/>
            <a:ext cx="556200" cy="511800"/>
          </a:xfrm>
          <a:prstGeom prst="ellipse">
            <a:avLst/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/>
          </a:p>
        </p:txBody>
      </p:sp>
      <p:sp>
        <p:nvSpPr>
          <p:cNvPr id="289" name="Shape 289"/>
          <p:cNvSpPr/>
          <p:nvPr/>
        </p:nvSpPr>
        <p:spPr>
          <a:xfrm>
            <a:off x="4605556" y="3383229"/>
            <a:ext cx="556200" cy="511800"/>
          </a:xfrm>
          <a:prstGeom prst="ellipse">
            <a:avLst/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/>
          </a:p>
        </p:txBody>
      </p:sp>
      <p:sp>
        <p:nvSpPr>
          <p:cNvPr id="290" name="Shape 290"/>
          <p:cNvSpPr/>
          <p:nvPr/>
        </p:nvSpPr>
        <p:spPr>
          <a:xfrm>
            <a:off x="4605550" y="3880561"/>
            <a:ext cx="556200" cy="511800"/>
          </a:xfrm>
          <a:prstGeom prst="ellipse">
            <a:avLst/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/>
          </a:p>
        </p:txBody>
      </p:sp>
      <p:sp>
        <p:nvSpPr>
          <p:cNvPr id="291" name="Shape 291"/>
          <p:cNvSpPr/>
          <p:nvPr/>
        </p:nvSpPr>
        <p:spPr>
          <a:xfrm>
            <a:off x="6697380" y="1152697"/>
            <a:ext cx="709500" cy="652500"/>
          </a:xfrm>
          <a:prstGeom prst="ellipse">
            <a:avLst/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/>
          </a:p>
        </p:txBody>
      </p:sp>
      <p:sp>
        <p:nvSpPr>
          <p:cNvPr id="292" name="Shape 292"/>
          <p:cNvSpPr/>
          <p:nvPr/>
        </p:nvSpPr>
        <p:spPr>
          <a:xfrm>
            <a:off x="6317764" y="1751246"/>
            <a:ext cx="709500" cy="652500"/>
          </a:xfrm>
          <a:prstGeom prst="ellipse">
            <a:avLst/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/>
          </a:p>
        </p:txBody>
      </p:sp>
      <p:sp>
        <p:nvSpPr>
          <p:cNvPr id="293" name="Shape 293"/>
          <p:cNvSpPr/>
          <p:nvPr/>
        </p:nvSpPr>
        <p:spPr>
          <a:xfrm>
            <a:off x="6317779" y="3710612"/>
            <a:ext cx="709500" cy="652500"/>
          </a:xfrm>
          <a:prstGeom prst="ellipse">
            <a:avLst/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/>
          </a:p>
        </p:txBody>
      </p:sp>
      <p:sp>
        <p:nvSpPr>
          <p:cNvPr id="294" name="Shape 294"/>
          <p:cNvSpPr/>
          <p:nvPr/>
        </p:nvSpPr>
        <p:spPr>
          <a:xfrm>
            <a:off x="7057244" y="3710612"/>
            <a:ext cx="709500" cy="652500"/>
          </a:xfrm>
          <a:prstGeom prst="ellipse">
            <a:avLst/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/>
          </a:p>
        </p:txBody>
      </p:sp>
      <p:sp>
        <p:nvSpPr>
          <p:cNvPr id="295" name="Shape 295"/>
          <p:cNvSpPr/>
          <p:nvPr/>
        </p:nvSpPr>
        <p:spPr>
          <a:xfrm>
            <a:off x="7025233" y="1773086"/>
            <a:ext cx="709500" cy="652500"/>
          </a:xfrm>
          <a:prstGeom prst="ellipse">
            <a:avLst/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/>
          </a:p>
        </p:txBody>
      </p:sp>
      <p:sp>
        <p:nvSpPr>
          <p:cNvPr id="296" name="Shape 296"/>
          <p:cNvSpPr/>
          <p:nvPr/>
        </p:nvSpPr>
        <p:spPr>
          <a:xfrm>
            <a:off x="6317761" y="2405432"/>
            <a:ext cx="709500" cy="652500"/>
          </a:xfrm>
          <a:prstGeom prst="ellipse">
            <a:avLst/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/>
          </a:p>
        </p:txBody>
      </p:sp>
      <p:sp>
        <p:nvSpPr>
          <p:cNvPr id="297" name="Shape 297"/>
          <p:cNvSpPr/>
          <p:nvPr/>
        </p:nvSpPr>
        <p:spPr>
          <a:xfrm>
            <a:off x="6317753" y="3058017"/>
            <a:ext cx="709500" cy="652500"/>
          </a:xfrm>
          <a:prstGeom prst="ellipse">
            <a:avLst/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/>
          </a:p>
        </p:txBody>
      </p:sp>
      <p:sp>
        <p:nvSpPr>
          <p:cNvPr id="298" name="Shape 298"/>
          <p:cNvSpPr/>
          <p:nvPr/>
        </p:nvSpPr>
        <p:spPr>
          <a:xfrm>
            <a:off x="7025224" y="3058015"/>
            <a:ext cx="709500" cy="652500"/>
          </a:xfrm>
          <a:prstGeom prst="ellipse">
            <a:avLst/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/>
          </a:p>
        </p:txBody>
      </p:sp>
      <p:sp>
        <p:nvSpPr>
          <p:cNvPr id="299" name="Shape 299"/>
          <p:cNvSpPr/>
          <p:nvPr/>
        </p:nvSpPr>
        <p:spPr>
          <a:xfrm>
            <a:off x="7025231" y="2405416"/>
            <a:ext cx="709500" cy="652500"/>
          </a:xfrm>
          <a:prstGeom prst="ellipse">
            <a:avLst/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ntitled-1-01.png" id="304" name="Shape 304"/>
          <p:cNvPicPr preferRelativeResize="0"/>
          <p:nvPr/>
        </p:nvPicPr>
        <p:blipFill rotWithShape="1">
          <a:blip r:embed="rId3">
            <a:alphaModFix/>
          </a:blip>
          <a:srcRect b="7477" l="12080" r="49725" t="8227"/>
          <a:stretch/>
        </p:blipFill>
        <p:spPr>
          <a:xfrm>
            <a:off x="1896225" y="1365252"/>
            <a:ext cx="1254569" cy="276872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ntitled-1-06.png" id="305" name="Shape 30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25126" y="2065500"/>
            <a:ext cx="1327898" cy="1210450"/>
          </a:xfrm>
          <a:prstGeom prst="rect">
            <a:avLst/>
          </a:prstGeom>
          <a:noFill/>
          <a:ln>
            <a:noFill/>
          </a:ln>
        </p:spPr>
      </p:pic>
      <p:sp>
        <p:nvSpPr>
          <p:cNvPr id="306" name="Shape 306"/>
          <p:cNvSpPr txBox="1"/>
          <p:nvPr/>
        </p:nvSpPr>
        <p:spPr>
          <a:xfrm>
            <a:off x="1694986" y="4053927"/>
            <a:ext cx="1575300" cy="55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2400">
                <a:solidFill>
                  <a:srgbClr val="0667BB"/>
                </a:solidFill>
                <a:latin typeface="Capriola"/>
                <a:ea typeface="Capriola"/>
                <a:cs typeface="Capriola"/>
                <a:sym typeface="Capriola"/>
              </a:rPr>
              <a:t>Más</a:t>
            </a:r>
            <a:endParaRPr sz="2400">
              <a:solidFill>
                <a:srgbClr val="0667BB"/>
              </a:solidFill>
              <a:latin typeface="Capriola"/>
              <a:ea typeface="Capriola"/>
              <a:cs typeface="Capriola"/>
              <a:sym typeface="Capriola"/>
            </a:endParaRPr>
          </a:p>
        </p:txBody>
      </p:sp>
      <p:sp>
        <p:nvSpPr>
          <p:cNvPr id="307" name="Shape 307"/>
          <p:cNvSpPr txBox="1"/>
          <p:nvPr/>
        </p:nvSpPr>
        <p:spPr>
          <a:xfrm>
            <a:off x="5401436" y="4057777"/>
            <a:ext cx="1575300" cy="55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2400">
                <a:solidFill>
                  <a:srgbClr val="0667BB"/>
                </a:solidFill>
                <a:latin typeface="Capriola"/>
                <a:ea typeface="Capriola"/>
                <a:cs typeface="Capriola"/>
                <a:sym typeface="Capriola"/>
              </a:rPr>
              <a:t>Menos</a:t>
            </a:r>
            <a:endParaRPr sz="2400">
              <a:solidFill>
                <a:srgbClr val="0667BB"/>
              </a:solidFill>
              <a:latin typeface="Capriola"/>
              <a:ea typeface="Capriola"/>
              <a:cs typeface="Capriola"/>
              <a:sym typeface="Capriola"/>
            </a:endParaRPr>
          </a:p>
        </p:txBody>
      </p:sp>
      <p:sp>
        <p:nvSpPr>
          <p:cNvPr id="308" name="Shape 308"/>
          <p:cNvSpPr txBox="1"/>
          <p:nvPr/>
        </p:nvSpPr>
        <p:spPr>
          <a:xfrm>
            <a:off x="4106050" y="2065500"/>
            <a:ext cx="745200" cy="108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6000">
                <a:solidFill>
                  <a:srgbClr val="0D70BD"/>
                </a:solidFill>
                <a:latin typeface="Capriola"/>
                <a:ea typeface="Capriola"/>
                <a:cs typeface="Capriola"/>
                <a:sym typeface="Capriola"/>
              </a:rPr>
              <a:t>=</a:t>
            </a:r>
            <a:endParaRPr sz="6000">
              <a:solidFill>
                <a:srgbClr val="0D70BD"/>
              </a:solidFill>
              <a:latin typeface="Capriola"/>
              <a:ea typeface="Capriola"/>
              <a:cs typeface="Capriola"/>
              <a:sym typeface="Capriola"/>
            </a:endParaRPr>
          </a:p>
        </p:txBody>
      </p:sp>
      <p:sp>
        <p:nvSpPr>
          <p:cNvPr id="309" name="Shape 309"/>
          <p:cNvSpPr txBox="1"/>
          <p:nvPr>
            <p:ph type="title"/>
          </p:nvPr>
        </p:nvSpPr>
        <p:spPr>
          <a:xfrm>
            <a:off x="311700" y="2715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Variaciones de humedad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ntitled-1-01.png" id="314" name="Shape 314"/>
          <p:cNvPicPr preferRelativeResize="0"/>
          <p:nvPr/>
        </p:nvPicPr>
        <p:blipFill rotWithShape="1">
          <a:blip r:embed="rId3">
            <a:alphaModFix/>
          </a:blip>
          <a:srcRect b="7477" l="12080" r="49725" t="8227"/>
          <a:stretch/>
        </p:blipFill>
        <p:spPr>
          <a:xfrm>
            <a:off x="1896225" y="1365252"/>
            <a:ext cx="1254569" cy="276872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ntitled-1-06.png" id="315" name="Shape 3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73450" y="1320975"/>
            <a:ext cx="2961423" cy="2699500"/>
          </a:xfrm>
          <a:prstGeom prst="rect">
            <a:avLst/>
          </a:prstGeom>
          <a:noFill/>
          <a:ln>
            <a:noFill/>
          </a:ln>
        </p:spPr>
      </p:pic>
      <p:sp>
        <p:nvSpPr>
          <p:cNvPr id="316" name="Shape 316"/>
          <p:cNvSpPr txBox="1"/>
          <p:nvPr/>
        </p:nvSpPr>
        <p:spPr>
          <a:xfrm>
            <a:off x="1694986" y="4053927"/>
            <a:ext cx="1575300" cy="55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2400">
                <a:solidFill>
                  <a:srgbClr val="0667BB"/>
                </a:solidFill>
                <a:latin typeface="Capriola"/>
                <a:ea typeface="Capriola"/>
                <a:cs typeface="Capriola"/>
                <a:sym typeface="Capriola"/>
              </a:rPr>
              <a:t>Menos</a:t>
            </a:r>
            <a:endParaRPr sz="2400">
              <a:solidFill>
                <a:srgbClr val="0667BB"/>
              </a:solidFill>
              <a:latin typeface="Capriola"/>
              <a:ea typeface="Capriola"/>
              <a:cs typeface="Capriola"/>
              <a:sym typeface="Capriola"/>
            </a:endParaRPr>
          </a:p>
        </p:txBody>
      </p:sp>
      <p:sp>
        <p:nvSpPr>
          <p:cNvPr id="317" name="Shape 317"/>
          <p:cNvSpPr txBox="1"/>
          <p:nvPr/>
        </p:nvSpPr>
        <p:spPr>
          <a:xfrm>
            <a:off x="5401436" y="4057777"/>
            <a:ext cx="1575300" cy="55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2400">
                <a:solidFill>
                  <a:srgbClr val="0667BB"/>
                </a:solidFill>
                <a:latin typeface="Capriola"/>
                <a:ea typeface="Capriola"/>
                <a:cs typeface="Capriola"/>
                <a:sym typeface="Capriola"/>
              </a:rPr>
              <a:t>Más</a:t>
            </a:r>
            <a:endParaRPr sz="2400">
              <a:solidFill>
                <a:srgbClr val="0667BB"/>
              </a:solidFill>
              <a:latin typeface="Capriola"/>
              <a:ea typeface="Capriola"/>
              <a:cs typeface="Capriola"/>
              <a:sym typeface="Capriola"/>
            </a:endParaRPr>
          </a:p>
        </p:txBody>
      </p:sp>
      <p:sp>
        <p:nvSpPr>
          <p:cNvPr id="318" name="Shape 318"/>
          <p:cNvSpPr txBox="1"/>
          <p:nvPr/>
        </p:nvSpPr>
        <p:spPr>
          <a:xfrm>
            <a:off x="4106050" y="2065500"/>
            <a:ext cx="745200" cy="108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6000">
                <a:solidFill>
                  <a:srgbClr val="0D70BD"/>
                </a:solidFill>
                <a:latin typeface="Capriola"/>
                <a:ea typeface="Capriola"/>
                <a:cs typeface="Capriola"/>
                <a:sym typeface="Capriola"/>
              </a:rPr>
              <a:t>=</a:t>
            </a:r>
            <a:endParaRPr sz="6000">
              <a:solidFill>
                <a:srgbClr val="0D70BD"/>
              </a:solidFill>
              <a:latin typeface="Capriola"/>
              <a:ea typeface="Capriola"/>
              <a:cs typeface="Capriola"/>
              <a:sym typeface="Capriola"/>
            </a:endParaRPr>
          </a:p>
        </p:txBody>
      </p:sp>
      <p:sp>
        <p:nvSpPr>
          <p:cNvPr id="319" name="Shape 319"/>
          <p:cNvSpPr txBox="1"/>
          <p:nvPr>
            <p:ph type="title"/>
          </p:nvPr>
        </p:nvSpPr>
        <p:spPr>
          <a:xfrm>
            <a:off x="311700" y="2715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Variaciones de humedad</a:t>
            </a:r>
            <a:endParaRPr/>
          </a:p>
        </p:txBody>
      </p:sp>
      <p:pic>
        <p:nvPicPr>
          <p:cNvPr descr="Untitled-1-01.png" id="320" name="Shape 320"/>
          <p:cNvPicPr preferRelativeResize="0"/>
          <p:nvPr/>
        </p:nvPicPr>
        <p:blipFill rotWithShape="1">
          <a:blip r:embed="rId5">
            <a:alphaModFix/>
          </a:blip>
          <a:srcRect b="7904" l="50326" r="9100" t="8181"/>
          <a:stretch/>
        </p:blipFill>
        <p:spPr>
          <a:xfrm>
            <a:off x="1859562" y="1373650"/>
            <a:ext cx="1327898" cy="27465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Shape 325"/>
          <p:cNvSpPr/>
          <p:nvPr/>
        </p:nvSpPr>
        <p:spPr>
          <a:xfrm>
            <a:off x="-7300" y="-21925"/>
            <a:ext cx="9144000" cy="5209200"/>
          </a:xfrm>
          <a:prstGeom prst="rect">
            <a:avLst/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26" name="Shape 326" title="Diversidad de sabores- Selvas húmedas - ECOSISTEMAS DE MÉXICO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94725" y="474775"/>
            <a:ext cx="5473250" cy="4104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Shape 331"/>
          <p:cNvSpPr/>
          <p:nvPr/>
        </p:nvSpPr>
        <p:spPr>
          <a:xfrm>
            <a:off x="-7300" y="-21925"/>
            <a:ext cx="9144000" cy="5209200"/>
          </a:xfrm>
          <a:prstGeom prst="rect">
            <a:avLst/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32" name="Shape 332" title="Tunas, nopales, pulques y mezcales- Matorrales - ECOSISTEMAS DE MÉXICO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36475" y="623150"/>
            <a:ext cx="5644650" cy="423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METEORITO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